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AC109C-3619-4E5C-9C6A-0A06F21AA444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2494B6-156E-4B24-974E-B75D3FF6921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healthline.com/nutrition/antioxidants-explaine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ealthline.com/nutrition/how-many-carbs-per-day-to-lose-weigh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healthline.com/nutrition/why-is-fiber-good-for-yo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ealthline.com/nutrition/why-is-fiber-good-for-yo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86000" y="836712"/>
            <a:ext cx="6172200" cy="2160240"/>
          </a:xfrm>
        </p:spPr>
        <p:txBody>
          <a:bodyPr/>
          <a:lstStyle/>
          <a:p>
            <a:r>
              <a:rPr lang="tr-TR" dirty="0" smtClean="0"/>
              <a:t>WEALTHY AND HEALTHY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843808" y="3284984"/>
            <a:ext cx="5614392" cy="1584176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Nutritious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value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fruits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and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vegetables</a:t>
            </a:r>
            <a:endParaRPr lang="tr-T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588224" y="638132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By</a:t>
            </a:r>
            <a:r>
              <a:rPr lang="tr-TR" dirty="0" smtClean="0"/>
              <a:t>: Duru TARI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29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carrot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The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traditional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orange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colored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carrots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get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their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bright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color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from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beta-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carotene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, an </a:t>
            </a:r>
            <a:r>
              <a:rPr lang="tr-TR" u="sng" dirty="0" err="1">
                <a:solidFill>
                  <a:srgbClr val="05A2D3"/>
                </a:solidFill>
                <a:latin typeface="Segoe UI"/>
                <a:ea typeface="Calibri"/>
                <a:cs typeface="Times New Roman"/>
                <a:hlinkClick r:id="rId2"/>
              </a:rPr>
              <a:t>antioxidant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that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is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converted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to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vitamin A in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the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body.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grown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in Ankara, Konya, Antalya, Mersin, Hatay, İzmir, Aydın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Manisa</a:t>
            </a:r>
            <a:endParaRPr lang="tr-TR" dirty="0"/>
          </a:p>
        </p:txBody>
      </p:sp>
      <p:pic>
        <p:nvPicPr>
          <p:cNvPr id="10242" name="Picture 2" descr="C:\Users\Lenovo\AppData\Local\Microsoft\Windows\Temporary Internet Files\Content.IE5\8JL8EAM4\1-26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85155"/>
            <a:ext cx="3074144" cy="32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7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grapes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a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source</a:t>
            </a:r>
            <a:r>
              <a:rPr lang="tr-TR" dirty="0" smtClean="0"/>
              <a:t> of vitamin C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/>
              <a:t>it is a </a:t>
            </a:r>
            <a:r>
              <a:rPr lang="tr-TR" dirty="0" err="1"/>
              <a:t>powerful</a:t>
            </a:r>
            <a:r>
              <a:rPr lang="tr-TR" dirty="0"/>
              <a:t> </a:t>
            </a:r>
            <a:r>
              <a:rPr lang="tr-TR" dirty="0" err="1"/>
              <a:t>antioxidant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smtClean="0"/>
              <a:t>is </a:t>
            </a:r>
            <a:r>
              <a:rPr lang="tr-TR" dirty="0" err="1" smtClean="0"/>
              <a:t>grown</a:t>
            </a:r>
            <a:r>
              <a:rPr lang="tr-TR" dirty="0" smtClean="0"/>
              <a:t> in </a:t>
            </a:r>
            <a:r>
              <a:rPr lang="tr-TR" dirty="0"/>
              <a:t>Erzincan, Manisa, Diyarbakır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smtClean="0"/>
              <a:t>Antalya.</a:t>
            </a:r>
            <a:endParaRPr lang="tr-TR" dirty="0"/>
          </a:p>
        </p:txBody>
      </p:sp>
      <p:pic>
        <p:nvPicPr>
          <p:cNvPr id="11267" name="Picture 3" descr="C:\Users\Lenovo\AppData\Local\Microsoft\Windows\Temporary Internet Files\Content.IE5\ULTEN1IY\1920px-Muscat_blanc_et_Muscat_noir_by_JM_Rosi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574032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orange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Oranges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a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healthy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source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of fiber, vitamin C,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thiamin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folate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antioxidants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Oranges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mainly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composed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of </a:t>
            </a:r>
            <a:r>
              <a:rPr lang="tr-TR" u="sng" dirty="0" err="1">
                <a:solidFill>
                  <a:srgbClr val="FF0000"/>
                </a:solidFill>
                <a:latin typeface="Segoe UI"/>
                <a:ea typeface="Calibri"/>
                <a:cs typeface="Times New Roman"/>
                <a:hlinkClick r:id="rId2"/>
              </a:rPr>
              <a:t>carbs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 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water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contain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very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low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amounts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of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both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protein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fat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They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also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low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in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calories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grown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 in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Çukurova, Antalya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Hatay.</a:t>
            </a:r>
            <a:endParaRPr lang="tr-TR" dirty="0"/>
          </a:p>
        </p:txBody>
      </p:sp>
      <p:pic>
        <p:nvPicPr>
          <p:cNvPr id="1027" name="Picture 3" descr="C:\Users\Lenovo\AppData\Local\Microsoft\Windows\Temporary Internet Files\Content.IE5\8JL8EAM4\orange_PNG78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2824333" cy="27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apples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231F20"/>
                </a:solidFill>
                <a:latin typeface="Segoe UI"/>
              </a:rPr>
              <a:t>Apples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high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in </a:t>
            </a:r>
            <a:r>
              <a:rPr lang="tr-TR" u="sng" dirty="0">
                <a:solidFill>
                  <a:srgbClr val="05A2D3"/>
                </a:solidFill>
                <a:latin typeface="Segoe UI"/>
                <a:hlinkClick r:id="rId2"/>
              </a:rPr>
              <a:t>fiber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, vitamin C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various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antioxidants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They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also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very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filling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,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considering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their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low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calorie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content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</a:rPr>
              <a:t>grown</a:t>
            </a:r>
            <a:r>
              <a:rPr lang="tr-TR" dirty="0" smtClean="0">
                <a:solidFill>
                  <a:srgbClr val="231F20"/>
                </a:solidFill>
                <a:latin typeface="Segoe UI"/>
              </a:rPr>
              <a:t> in </a:t>
            </a:r>
            <a:r>
              <a:rPr lang="tr-TR" sz="1600" b="1" dirty="0">
                <a:solidFill>
                  <a:srgbClr val="333333"/>
                </a:solidFill>
                <a:latin typeface="Arial"/>
              </a:rPr>
              <a:t>Amasya, Tokat, Kastamonu, Burdur, Bursa, Isparta, Antalya, </a:t>
            </a:r>
            <a:r>
              <a:rPr lang="tr-TR" sz="1600" b="1" dirty="0" err="1">
                <a:solidFill>
                  <a:srgbClr val="333333"/>
                </a:solidFill>
                <a:latin typeface="Arial"/>
              </a:rPr>
              <a:t>Nevsehir</a:t>
            </a:r>
            <a:r>
              <a:rPr lang="tr-TR" sz="16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tr-TR" sz="1600" b="1" dirty="0" err="1">
                <a:solidFill>
                  <a:srgbClr val="333333"/>
                </a:solidFill>
                <a:latin typeface="Arial"/>
              </a:rPr>
              <a:t>and</a:t>
            </a:r>
            <a:r>
              <a:rPr lang="tr-TR" sz="16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tr-TR" sz="1600" b="1" dirty="0" err="1">
                <a:solidFill>
                  <a:srgbClr val="333333"/>
                </a:solidFill>
                <a:latin typeface="Arial"/>
              </a:rPr>
              <a:t>Nigde</a:t>
            </a:r>
            <a:r>
              <a:rPr lang="tr-TR" sz="1600" b="1" dirty="0">
                <a:solidFill>
                  <a:srgbClr val="333333"/>
                </a:solidFill>
                <a:latin typeface="Arial"/>
              </a:rPr>
              <a:t>.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 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Actually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apples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my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favorite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because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of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they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have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only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52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calories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their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taste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 is </a:t>
            </a:r>
            <a:r>
              <a:rPr lang="tr-TR" dirty="0" err="1">
                <a:solidFill>
                  <a:srgbClr val="231F20"/>
                </a:solidFill>
                <a:latin typeface="Segoe UI"/>
              </a:rPr>
              <a:t>good</a:t>
            </a:r>
            <a:r>
              <a:rPr lang="tr-TR" dirty="0">
                <a:solidFill>
                  <a:srgbClr val="231F20"/>
                </a:solidFill>
                <a:latin typeface="Segoe UI"/>
              </a:rPr>
              <a:t>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97" y="3789040"/>
            <a:ext cx="2663772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banana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Bananas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a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healthy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source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of </a:t>
            </a:r>
            <a:r>
              <a:rPr lang="tr-TR" u="sng" dirty="0">
                <a:solidFill>
                  <a:srgbClr val="05A2D3"/>
                </a:solidFill>
                <a:latin typeface="Segoe UI"/>
                <a:ea typeface="Calibri"/>
                <a:cs typeface="Times New Roman"/>
                <a:hlinkClick r:id="rId2"/>
              </a:rPr>
              <a:t>fiber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potassium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, vitamin B6, vitamin C,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various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antioxidants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grown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in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Mediterranean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region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Turkey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.</a:t>
            </a:r>
            <a:endParaRPr lang="tr-TR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Lenovo\AppData\Local\Microsoft\Windows\Temporary Internet Files\Content.IE5\ULTEN1IY\Banana-PNG-Pictur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19" y="3178642"/>
            <a:ext cx="2565455" cy="26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strawberries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93A299"/>
              </a:buClr>
            </a:pP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They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an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excellent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source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of vitamin C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manganese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also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contain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decent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amounts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of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folate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(B9)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potassium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grown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in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Mersin,Aydın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Antalya.</a:t>
            </a:r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Lenovo\AppData\Local\Microsoft\Windows\Temporary Internet Files\Content.IE5\TSU5R1H5\Strawberry3500px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2976"/>
            <a:ext cx="4752528" cy="318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hazelnut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: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Hazelnuts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provide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significant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amounts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of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antioxidants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actually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 it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has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B6.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grown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 in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the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 North,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Blacksea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region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 in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Turkey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.</a:t>
            </a:r>
            <a:endParaRPr lang="tr-TR" dirty="0"/>
          </a:p>
        </p:txBody>
      </p:sp>
      <p:pic>
        <p:nvPicPr>
          <p:cNvPr id="6146" name="Picture 2" descr="C:\Users\Lenovo\AppData\Local\Microsoft\Windows\Temporary Internet Files\Content.IE5\TSU5R1H5\255px-Tombulf%C4%B1nd%C4%B1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535"/>
            <a:ext cx="4824536" cy="34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spinach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: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Eating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spinach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good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for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your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eye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health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reduce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oxidative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stress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help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prevent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cancer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reduce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blood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pressure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levels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.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includes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vitamin A,C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K1,folic asit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calcium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grown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in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most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of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the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areas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 in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Turkey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.</a:t>
            </a:r>
            <a:endParaRPr lang="tr-TR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solidFill>
                  <a:srgbClr val="231F20"/>
                </a:solidFill>
                <a:latin typeface="Segoe UI"/>
                <a:ea typeface="Calibri"/>
                <a:cs typeface="Times New Roman"/>
              </a:rPr>
              <a:t> </a:t>
            </a:r>
            <a:endParaRPr lang="tr-TR" sz="1800" dirty="0">
              <a:latin typeface="Calibri"/>
              <a:ea typeface="Calibri"/>
              <a:cs typeface="Times New Roman"/>
            </a:endParaRPr>
          </a:p>
          <a:p>
            <a:endParaRPr lang="tr-TR" dirty="0"/>
          </a:p>
        </p:txBody>
      </p:sp>
      <p:pic>
        <p:nvPicPr>
          <p:cNvPr id="7170" name="Picture 2" descr="C:\Users\Lenovo\AppData\Local\Microsoft\Windows\Temporary Internet Files\Content.IE5\ZSN3B4FF\1200px-Spinach_leav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657600" cy="27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Sweet</a:t>
            </a:r>
            <a:r>
              <a:rPr lang="tr-TR" dirty="0" smtClean="0"/>
              <a:t> </a:t>
            </a:r>
            <a:r>
              <a:rPr lang="tr-TR" dirty="0" err="1" smtClean="0"/>
              <a:t>potato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It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is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rich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in an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antioxidant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called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beta-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carotene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which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is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very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effective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at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raising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blood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levels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of vitamin A.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is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my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favorite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in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vegetables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is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sweet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actually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i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love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sweet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things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grown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 in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Hatay in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Turkey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.</a:t>
            </a:r>
            <a:endParaRPr lang="tr-TR" dirty="0"/>
          </a:p>
        </p:txBody>
      </p:sp>
      <p:pic>
        <p:nvPicPr>
          <p:cNvPr id="8195" name="Picture 3" descr="C:\Users\Lenovo\AppData\Local\Microsoft\Windows\Temporary Internet Files\Content.IE5\8JL8EAM4\260px-5aday_sweet_potat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5218"/>
            <a:ext cx="3744416" cy="266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tomatoes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They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are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also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a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great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source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of vitamin C,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potassium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,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folate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vitamin K.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It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is </a:t>
            </a:r>
            <a:r>
              <a:rPr lang="tr-TR" dirty="0" err="1" smtClean="0">
                <a:solidFill>
                  <a:srgbClr val="231F20"/>
                </a:solidFill>
                <a:latin typeface="Segoe UI"/>
                <a:ea typeface="Calibri"/>
              </a:rPr>
              <a:t>grown</a:t>
            </a:r>
            <a:r>
              <a:rPr lang="tr-TR" dirty="0" smtClean="0">
                <a:solidFill>
                  <a:srgbClr val="231F20"/>
                </a:solidFill>
                <a:latin typeface="Segoe UI"/>
                <a:ea typeface="Calibri"/>
              </a:rPr>
              <a:t> 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in Antalya, Çanakkale </a:t>
            </a:r>
            <a:r>
              <a:rPr lang="tr-TR" dirty="0" err="1">
                <a:solidFill>
                  <a:srgbClr val="231F20"/>
                </a:solidFill>
                <a:latin typeface="Segoe UI"/>
                <a:ea typeface="Calibri"/>
              </a:rPr>
              <a:t>and</a:t>
            </a:r>
            <a:r>
              <a:rPr lang="tr-TR" dirty="0">
                <a:solidFill>
                  <a:srgbClr val="231F20"/>
                </a:solidFill>
                <a:latin typeface="Segoe UI"/>
                <a:ea typeface="Calibri"/>
              </a:rPr>
              <a:t> Mersin.</a:t>
            </a:r>
            <a:endParaRPr lang="tr-TR" dirty="0"/>
          </a:p>
        </p:txBody>
      </p:sp>
      <p:pic>
        <p:nvPicPr>
          <p:cNvPr id="9218" name="Picture 2" descr="C:\Users\Lenovo\AppData\Local\Microsoft\Windows\Temporary Internet Files\Content.IE5\ZSN3B4FF\lycoesc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780"/>
            <a:ext cx="4824536" cy="32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Eczacı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</TotalTime>
  <Words>271</Words>
  <Application>Microsoft Office PowerPoint</Application>
  <PresentationFormat>Ekran Gösterisi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Schoolbook</vt:lpstr>
      <vt:lpstr>Segoe UI</vt:lpstr>
      <vt:lpstr>Times New Roman</vt:lpstr>
      <vt:lpstr>Wingdings</vt:lpstr>
      <vt:lpstr>Wingdings 2</vt:lpstr>
      <vt:lpstr>Cumba</vt:lpstr>
      <vt:lpstr>WEALTHY AND HEALTHY</vt:lpstr>
      <vt:lpstr>orange</vt:lpstr>
      <vt:lpstr>apples</vt:lpstr>
      <vt:lpstr>banana</vt:lpstr>
      <vt:lpstr>strawberries</vt:lpstr>
      <vt:lpstr>hazelnut</vt:lpstr>
      <vt:lpstr>spinach</vt:lpstr>
      <vt:lpstr>Sweet potato</vt:lpstr>
      <vt:lpstr>tomatoes</vt:lpstr>
      <vt:lpstr>carrot</vt:lpstr>
      <vt:lpstr>grapes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WEALTHY AND HEALTHY</dc:title>
  <dc:creator>Lenovo</dc:creator>
  <cp:lastModifiedBy>Windows Kullanıcısı</cp:lastModifiedBy>
  <cp:revision>6</cp:revision>
  <dcterms:created xsi:type="dcterms:W3CDTF">2019-02-25T18:40:14Z</dcterms:created>
  <dcterms:modified xsi:type="dcterms:W3CDTF">2019-02-26T08:34:12Z</dcterms:modified>
</cp:coreProperties>
</file>