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7" r:id="rId1"/>
  </p:sldMasterIdLst>
  <p:sldIdLst>
    <p:sldId id="256" r:id="rId2"/>
    <p:sldId id="258" r:id="rId3"/>
    <p:sldId id="259" r:id="rId4"/>
    <p:sldId id="260" r:id="rId5"/>
    <p:sldId id="262" r:id="rId6"/>
    <p:sldId id="263" r:id="rId7"/>
    <p:sldId id="265" r:id="rId8"/>
    <p:sldId id="264" r:id="rId9"/>
    <p:sldId id="266"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7DF9307-8047-C992-416D-1380D971EC63}" v="4" dt="2019-02-25T16:08:32.6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1" d="100"/>
          <a:sy n="41" d="100"/>
        </p:scale>
        <p:origin x="966" y="-18"/>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la Hasel" userId="S::ella.hasel@skole.hr::de26be03-b742-4c92-98a5-49a95f4c690d" providerId="AD" clId="Web-{BDD8AA09-3B31-83E4-48CA-257B92861882}"/>
    <pc:docChg chg="addSld modSld">
      <pc:chgData name="Ella Hasel" userId="S::ella.hasel@skole.hr::de26be03-b742-4c92-98a5-49a95f4c690d" providerId="AD" clId="Web-{BDD8AA09-3B31-83E4-48CA-257B92861882}" dt="2019-02-25T16:05:52.275" v="982" actId="1076"/>
      <pc:docMkLst>
        <pc:docMk/>
      </pc:docMkLst>
      <pc:sldChg chg="addSp delSp modSp mod setBg setClrOvrMap">
        <pc:chgData name="Ella Hasel" userId="S::ella.hasel@skole.hr::de26be03-b742-4c92-98a5-49a95f4c690d" providerId="AD" clId="Web-{BDD8AA09-3B31-83E4-48CA-257B92861882}" dt="2019-02-25T15:59:59.909" v="530" actId="20577"/>
        <pc:sldMkLst>
          <pc:docMk/>
          <pc:sldMk cId="2029002549" sldId="256"/>
        </pc:sldMkLst>
        <pc:spChg chg="mod">
          <ac:chgData name="Ella Hasel" userId="S::ella.hasel@skole.hr::de26be03-b742-4c92-98a5-49a95f4c690d" providerId="AD" clId="Web-{BDD8AA09-3B31-83E4-48CA-257B92861882}" dt="2019-02-25T15:59:59.909" v="530" actId="20577"/>
          <ac:spMkLst>
            <pc:docMk/>
            <pc:sldMk cId="2029002549" sldId="256"/>
            <ac:spMk id="2" creationId="{00000000-0000-0000-0000-000000000000}"/>
          </ac:spMkLst>
        </pc:spChg>
        <pc:spChg chg="mod">
          <ac:chgData name="Ella Hasel" userId="S::ella.hasel@skole.hr::de26be03-b742-4c92-98a5-49a95f4c690d" providerId="AD" clId="Web-{BDD8AA09-3B31-83E4-48CA-257B92861882}" dt="2019-02-25T15:56:09.061" v="18" actId="20577"/>
          <ac:spMkLst>
            <pc:docMk/>
            <pc:sldMk cId="2029002549" sldId="256"/>
            <ac:spMk id="3" creationId="{00000000-0000-0000-0000-000000000000}"/>
          </ac:spMkLst>
        </pc:spChg>
        <pc:spChg chg="add del">
          <ac:chgData name="Ella Hasel" userId="S::ella.hasel@skole.hr::de26be03-b742-4c92-98a5-49a95f4c690d" providerId="AD" clId="Web-{BDD8AA09-3B31-83E4-48CA-257B92861882}" dt="2019-02-25T15:55:16.544" v="10"/>
          <ac:spMkLst>
            <pc:docMk/>
            <pc:sldMk cId="2029002549" sldId="256"/>
            <ac:spMk id="8" creationId="{597EA66B-2AAB-42B0-9F9D-38920D8D82D7}"/>
          </ac:spMkLst>
        </pc:spChg>
        <pc:spChg chg="add del">
          <ac:chgData name="Ella Hasel" userId="S::ella.hasel@skole.hr::de26be03-b742-4c92-98a5-49a95f4c690d" providerId="AD" clId="Web-{BDD8AA09-3B31-83E4-48CA-257B92861882}" dt="2019-02-25T15:55:16.544" v="10"/>
          <ac:spMkLst>
            <pc:docMk/>
            <pc:sldMk cId="2029002549" sldId="256"/>
            <ac:spMk id="10" creationId="{D360EBE3-31BB-422F-AA87-FA3873DAE484}"/>
          </ac:spMkLst>
        </pc:spChg>
        <pc:spChg chg="add">
          <ac:chgData name="Ella Hasel" userId="S::ella.hasel@skole.hr::de26be03-b742-4c92-98a5-49a95f4c690d" providerId="AD" clId="Web-{BDD8AA09-3B31-83E4-48CA-257B92861882}" dt="2019-02-25T15:55:16.544" v="10"/>
          <ac:spMkLst>
            <pc:docMk/>
            <pc:sldMk cId="2029002549" sldId="256"/>
            <ac:spMk id="15" creationId="{B7743172-17A8-4FA4-8434-B813E03B7665}"/>
          </ac:spMkLst>
        </pc:spChg>
        <pc:spChg chg="add">
          <ac:chgData name="Ella Hasel" userId="S::ella.hasel@skole.hr::de26be03-b742-4c92-98a5-49a95f4c690d" providerId="AD" clId="Web-{BDD8AA09-3B31-83E4-48CA-257B92861882}" dt="2019-02-25T15:55:16.544" v="10"/>
          <ac:spMkLst>
            <pc:docMk/>
            <pc:sldMk cId="2029002549" sldId="256"/>
            <ac:spMk id="17" creationId="{4CE1233C-FD2F-489E-BFDE-086F5FED6491}"/>
          </ac:spMkLst>
        </pc:spChg>
        <pc:picChg chg="add mod">
          <ac:chgData name="Ella Hasel" userId="S::ella.hasel@skole.hr::de26be03-b742-4c92-98a5-49a95f4c690d" providerId="AD" clId="Web-{BDD8AA09-3B31-83E4-48CA-257B92861882}" dt="2019-02-25T15:55:24.857" v="12" actId="1076"/>
          <ac:picMkLst>
            <pc:docMk/>
            <pc:sldMk cId="2029002549" sldId="256"/>
            <ac:picMk id="4" creationId="{0A27888E-6026-4661-B143-C538C14ABC18}"/>
          </ac:picMkLst>
        </pc:picChg>
      </pc:sldChg>
      <pc:sldChg chg="addSp delSp modSp new mod setBg">
        <pc:chgData name="Ella Hasel" userId="S::ella.hasel@skole.hr::de26be03-b742-4c92-98a5-49a95f4c690d" providerId="AD" clId="Web-{BDD8AA09-3B31-83E4-48CA-257B92861882}" dt="2019-02-25T16:05:52.275" v="982" actId="1076"/>
        <pc:sldMkLst>
          <pc:docMk/>
          <pc:sldMk cId="452323340" sldId="257"/>
        </pc:sldMkLst>
        <pc:spChg chg="mod">
          <ac:chgData name="Ella Hasel" userId="S::ella.hasel@skole.hr::de26be03-b742-4c92-98a5-49a95f4c690d" providerId="AD" clId="Web-{BDD8AA09-3B31-83E4-48CA-257B92861882}" dt="2019-02-25T16:01:47.443" v="562" actId="14100"/>
          <ac:spMkLst>
            <pc:docMk/>
            <pc:sldMk cId="452323340" sldId="257"/>
            <ac:spMk id="2" creationId="{B85ACA68-D341-42EB-9294-9029944BC766}"/>
          </ac:spMkLst>
        </pc:spChg>
        <pc:spChg chg="del">
          <ac:chgData name="Ella Hasel" userId="S::ella.hasel@skole.hr::de26be03-b742-4c92-98a5-49a95f4c690d" providerId="AD" clId="Web-{BDD8AA09-3B31-83E4-48CA-257B92861882}" dt="2019-02-25T16:00:40.880" v="534"/>
          <ac:spMkLst>
            <pc:docMk/>
            <pc:sldMk cId="452323340" sldId="257"/>
            <ac:spMk id="3" creationId="{7728316E-1F89-44BF-A2C0-B7AB82D6DD2C}"/>
          </ac:spMkLst>
        </pc:spChg>
        <pc:spChg chg="mod">
          <ac:chgData name="Ella Hasel" userId="S::ella.hasel@skole.hr::de26be03-b742-4c92-98a5-49a95f4c690d" providerId="AD" clId="Web-{BDD8AA09-3B31-83E4-48CA-257B92861882}" dt="2019-02-25T16:05:52.275" v="982" actId="1076"/>
          <ac:spMkLst>
            <pc:docMk/>
            <pc:sldMk cId="452323340" sldId="257"/>
            <ac:spMk id="4" creationId="{9A7C7655-2C4A-4311-8D1D-0206B0613A0A}"/>
          </ac:spMkLst>
        </pc:spChg>
        <pc:spChg chg="add">
          <ac:chgData name="Ella Hasel" userId="S::ella.hasel@skole.hr::de26be03-b742-4c92-98a5-49a95f4c690d" providerId="AD" clId="Web-{BDD8AA09-3B31-83E4-48CA-257B92861882}" dt="2019-02-25T16:00:52.348" v="535"/>
          <ac:spMkLst>
            <pc:docMk/>
            <pc:sldMk cId="452323340" sldId="257"/>
            <ac:spMk id="10" creationId="{DA9A1ACB-4ECA-4EAE-AEAB-CE9C8C01EE60}"/>
          </ac:spMkLst>
        </pc:spChg>
        <pc:spChg chg="add">
          <ac:chgData name="Ella Hasel" userId="S::ella.hasel@skole.hr::de26be03-b742-4c92-98a5-49a95f4c690d" providerId="AD" clId="Web-{BDD8AA09-3B31-83E4-48CA-257B92861882}" dt="2019-02-25T16:00:52.348" v="535"/>
          <ac:spMkLst>
            <pc:docMk/>
            <pc:sldMk cId="452323340" sldId="257"/>
            <ac:spMk id="12" creationId="{3F7D26C8-96ED-46E3-BD94-C1608C54C36B}"/>
          </ac:spMkLst>
        </pc:spChg>
        <pc:spChg chg="add">
          <ac:chgData name="Ella Hasel" userId="S::ella.hasel@skole.hr::de26be03-b742-4c92-98a5-49a95f4c690d" providerId="AD" clId="Web-{BDD8AA09-3B31-83E4-48CA-257B92861882}" dt="2019-02-25T16:00:52.348" v="535"/>
          <ac:spMkLst>
            <pc:docMk/>
            <pc:sldMk cId="452323340" sldId="257"/>
            <ac:spMk id="14" creationId="{13EEA0A9-F720-41ED-8EBA-2A10A664FDE1}"/>
          </ac:spMkLst>
        </pc:spChg>
        <pc:spChg chg="add">
          <ac:chgData name="Ella Hasel" userId="S::ella.hasel@skole.hr::de26be03-b742-4c92-98a5-49a95f4c690d" providerId="AD" clId="Web-{BDD8AA09-3B31-83E4-48CA-257B92861882}" dt="2019-02-25T16:00:52.348" v="535"/>
          <ac:spMkLst>
            <pc:docMk/>
            <pc:sldMk cId="452323340" sldId="257"/>
            <ac:spMk id="16" creationId="{03B27569-6089-4DC0-93E0-F3F6E1E93CC1}"/>
          </ac:spMkLst>
        </pc:spChg>
        <pc:picChg chg="add mod ord modCrop">
          <ac:chgData name="Ella Hasel" userId="S::ella.hasel@skole.hr::de26be03-b742-4c92-98a5-49a95f4c690d" providerId="AD" clId="Web-{BDD8AA09-3B31-83E4-48CA-257B92861882}" dt="2019-02-25T16:00:52.348" v="535"/>
          <ac:picMkLst>
            <pc:docMk/>
            <pc:sldMk cId="452323340" sldId="257"/>
            <ac:picMk id="5" creationId="{6E924775-0FC3-46DB-92C5-ACEDADE33B15}"/>
          </ac:picMkLst>
        </pc:picChg>
      </pc:sldChg>
    </pc:docChg>
  </pc:docChgLst>
  <pc:docChgLst>
    <pc:chgData name="Ella Hasel" userId="S::ella.hasel@skole.hr::de26be03-b742-4c92-98a5-49a95f4c690d" providerId="AD" clId="Web-{A7DF9307-8047-C992-416D-1380D971EC63}"/>
    <pc:docChg chg="modSld">
      <pc:chgData name="Ella Hasel" userId="S::ella.hasel@skole.hr::de26be03-b742-4c92-98a5-49a95f4c690d" providerId="AD" clId="Web-{A7DF9307-8047-C992-416D-1380D971EC63}" dt="2019-02-25T16:08:34.020" v="8" actId="20577"/>
      <pc:docMkLst>
        <pc:docMk/>
      </pc:docMkLst>
      <pc:sldChg chg="modSp">
        <pc:chgData name="Ella Hasel" userId="S::ella.hasel@skole.hr::de26be03-b742-4c92-98a5-49a95f4c690d" providerId="AD" clId="Web-{A7DF9307-8047-C992-416D-1380D971EC63}" dt="2019-02-25T16:08:32.661" v="6" actId="20577"/>
        <pc:sldMkLst>
          <pc:docMk/>
          <pc:sldMk cId="452323340" sldId="257"/>
        </pc:sldMkLst>
        <pc:spChg chg="mod">
          <ac:chgData name="Ella Hasel" userId="S::ella.hasel@skole.hr::de26be03-b742-4c92-98a5-49a95f4c690d" providerId="AD" clId="Web-{A7DF9307-8047-C992-416D-1380D971EC63}" dt="2019-02-25T16:08:32.661" v="6" actId="20577"/>
          <ac:spMkLst>
            <pc:docMk/>
            <pc:sldMk cId="452323340" sldId="257"/>
            <ac:spMk id="2" creationId="{B85ACA68-D341-42EB-9294-9029944BC766}"/>
          </ac:spMkLst>
        </pc:spChg>
        <pc:spChg chg="mod">
          <ac:chgData name="Ella Hasel" userId="S::ella.hasel@skole.hr::de26be03-b742-4c92-98a5-49a95f4c690d" providerId="AD" clId="Web-{A7DF9307-8047-C992-416D-1380D971EC63}" dt="2019-02-25T16:08:22.458" v="3" actId="20577"/>
          <ac:spMkLst>
            <pc:docMk/>
            <pc:sldMk cId="452323340" sldId="257"/>
            <ac:spMk id="4" creationId="{9A7C7655-2C4A-4311-8D1D-0206B0613A0A}"/>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hr-HR"/>
              <a:t>Kliknite da biste uredili stil naslova matrice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r-HR"/>
              <a:t>Kliknite da biste uredili stil podnaslova matrice</a:t>
            </a:r>
            <a:endParaRPr lang="en-US"/>
          </a:p>
        </p:txBody>
      </p:sp>
      <p:sp>
        <p:nvSpPr>
          <p:cNvPr id="4" name="Date Placeholder 3"/>
          <p:cNvSpPr>
            <a:spLocks noGrp="1"/>
          </p:cNvSpPr>
          <p:nvPr>
            <p:ph type="dt" sz="half" idx="10"/>
          </p:nvPr>
        </p:nvSpPr>
        <p:spPr/>
        <p:txBody>
          <a:bodyPr/>
          <a:lstStyle/>
          <a:p>
            <a:fld id="{09B482E8-6E0E-1B4F-B1FD-C69DB9E858D9}" type="datetimeFigureOut">
              <a:rPr lang="en-US" smtClean="0"/>
              <a:pPr/>
              <a:t>3/18/2019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774237595"/>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Kliknite da biste uredili stil naslova matrice</a:t>
            </a:r>
            <a:endParaRPr lang="en-US"/>
          </a:p>
        </p:txBody>
      </p:sp>
      <p:sp>
        <p:nvSpPr>
          <p:cNvPr id="3" name="Vertical Text Placeholder 2"/>
          <p:cNvSpPr>
            <a:spLocks noGrp="1"/>
          </p:cNvSpPr>
          <p:nvPr>
            <p:ph type="body" orient="vert" idx="1"/>
          </p:nvPr>
        </p:nvSpPr>
        <p:spPr/>
        <p:txBody>
          <a:bodyPr vert="eaVert"/>
          <a:lstStyle/>
          <a:p>
            <a:pPr lvl="0"/>
            <a:r>
              <a:rPr lang="hr-HR"/>
              <a:t>Kliknite da biste uredili stilove teksta matrice</a:t>
            </a:r>
          </a:p>
          <a:p>
            <a:pPr lvl="1"/>
            <a:r>
              <a:rPr lang="hr-HR"/>
              <a:t>Druga razina</a:t>
            </a:r>
          </a:p>
          <a:p>
            <a:pPr lvl="2"/>
            <a:r>
              <a:rPr lang="hr-HR"/>
              <a:t>Treća razina</a:t>
            </a:r>
          </a:p>
          <a:p>
            <a:pPr lvl="3"/>
            <a:r>
              <a:rPr lang="hr-HR"/>
              <a:t>Četvrta razina</a:t>
            </a:r>
          </a:p>
          <a:p>
            <a:pPr lvl="4"/>
            <a:r>
              <a:rPr lang="hr-HR"/>
              <a:t>Peta razina</a:t>
            </a:r>
            <a:endParaRPr lang="en-US"/>
          </a:p>
        </p:txBody>
      </p:sp>
      <p:sp>
        <p:nvSpPr>
          <p:cNvPr id="4" name="Date Placeholder 3"/>
          <p:cNvSpPr>
            <a:spLocks noGrp="1"/>
          </p:cNvSpPr>
          <p:nvPr>
            <p:ph type="dt" sz="half" idx="10"/>
          </p:nvPr>
        </p:nvSpPr>
        <p:spPr/>
        <p:txBody>
          <a:bodyPr/>
          <a:lstStyle/>
          <a:p>
            <a:fld id="{09B482E8-6E0E-1B4F-B1FD-C69DB9E858D9}" type="datetimeFigureOut">
              <a:rPr lang="en-US" smtClean="0"/>
              <a:pPr/>
              <a:t>3/18/2019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223065064"/>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hr-HR"/>
              <a:t>Kliknite da biste uredili stil naslova matrice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hr-HR"/>
              <a:t>Kliknite da biste uredili stilove teksta matrice</a:t>
            </a:r>
          </a:p>
          <a:p>
            <a:pPr lvl="1"/>
            <a:r>
              <a:rPr lang="hr-HR"/>
              <a:t>Druga razina</a:t>
            </a:r>
          </a:p>
          <a:p>
            <a:pPr lvl="2"/>
            <a:r>
              <a:rPr lang="hr-HR"/>
              <a:t>Treća razina</a:t>
            </a:r>
          </a:p>
          <a:p>
            <a:pPr lvl="3"/>
            <a:r>
              <a:rPr lang="hr-HR"/>
              <a:t>Četvrta razina</a:t>
            </a:r>
          </a:p>
          <a:p>
            <a:pPr lvl="4"/>
            <a:r>
              <a:rPr lang="hr-HR"/>
              <a:t>Peta razina</a:t>
            </a:r>
            <a:endParaRPr lang="en-US"/>
          </a:p>
        </p:txBody>
      </p:sp>
      <p:sp>
        <p:nvSpPr>
          <p:cNvPr id="4" name="Date Placeholder 3"/>
          <p:cNvSpPr>
            <a:spLocks noGrp="1"/>
          </p:cNvSpPr>
          <p:nvPr>
            <p:ph type="dt" sz="half" idx="10"/>
          </p:nvPr>
        </p:nvSpPr>
        <p:spPr/>
        <p:txBody>
          <a:bodyPr/>
          <a:lstStyle/>
          <a:p>
            <a:fld id="{09B482E8-6E0E-1B4F-B1FD-C69DB9E858D9}" type="datetimeFigureOut">
              <a:rPr lang="en-US" smtClean="0"/>
              <a:pPr/>
              <a:t>3/18/2019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628412564"/>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Descending Text">
    <p:spTree>
      <p:nvGrpSpPr>
        <p:cNvPr id="1" name=""/>
        <p:cNvGrpSpPr/>
        <p:nvPr/>
      </p:nvGrpSpPr>
      <p:grpSpPr>
        <a:xfrm>
          <a:off x="0" y="0"/>
          <a:ext cx="0" cy="0"/>
          <a:chOff x="0" y="0"/>
          <a:chExt cx="0" cy="0"/>
        </a:xfrm>
      </p:grpSpPr>
      <p:sp>
        <p:nvSpPr>
          <p:cNvPr id="5" name="Rounded Rectangle 4"/>
          <p:cNvSpPr/>
          <p:nvPr/>
        </p:nvSpPr>
        <p:spPr>
          <a:xfrm>
            <a:off x="6781800" y="3776980"/>
            <a:ext cx="4800600" cy="2578100"/>
          </a:xfrm>
          <a:prstGeom prst="roundRect">
            <a:avLst>
              <a:gd name="adj" fmla="val 8192"/>
            </a:avLst>
          </a:prstGeom>
          <a:gradFill flip="none" rotWithShape="1">
            <a:gsLst>
              <a:gs pos="0">
                <a:srgbClr val="FFFFFF">
                  <a:alpha val="74902"/>
                </a:srgbClr>
              </a:gs>
              <a:gs pos="100000">
                <a:srgbClr val="FFFFFF">
                  <a:alpha val="30980"/>
                </a:srgbClr>
              </a:gs>
            </a:gsLst>
            <a:lin ang="540000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contourW="6350" prstMaterial="metal">
            <a:bevelT w="88900" h="88900"/>
            <a:contourClr>
              <a:schemeClr val="bg1">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prstClr val="white"/>
              </a:solidFill>
            </a:endParaRPr>
          </a:p>
        </p:txBody>
      </p:sp>
      <p:sp>
        <p:nvSpPr>
          <p:cNvPr id="6" name="Text Placeholder 6"/>
          <p:cNvSpPr>
            <a:spLocks noGrp="1"/>
          </p:cNvSpPr>
          <p:nvPr>
            <p:ph type="body" sz="quarter" idx="11"/>
          </p:nvPr>
        </p:nvSpPr>
        <p:spPr>
          <a:xfrm>
            <a:off x="6781800" y="3776980"/>
            <a:ext cx="4800600" cy="2578100"/>
          </a:xfrm>
          <a:prstGeom prst="rect">
            <a:avLst/>
          </a:prstGeom>
          <a:noFill/>
          <a:effectLst/>
          <a:scene3d>
            <a:camera prst="orthographicFront"/>
            <a:lightRig rig="contrasting" dir="t"/>
          </a:scene3d>
          <a:sp3d prstMaterial="metal"/>
        </p:spPr>
        <p:txBody>
          <a:bodyPr anchor="ctr" anchorCtr="1">
            <a:normAutofit/>
          </a:bodyPr>
          <a:lstStyle>
            <a:lvl1pPr marL="114300" indent="-114300">
              <a:spcBef>
                <a:spcPts val="1800"/>
              </a:spcBef>
              <a:buSzPct val="25000"/>
              <a:buFont typeface="Calibri" panose="020F0502020204030204" pitchFamily="34" charset="0"/>
              <a:buChar char=" "/>
              <a:defRPr sz="3200">
                <a:solidFill>
                  <a:srgbClr val="595959"/>
                </a:solidFill>
                <a:effectLst/>
              </a:defRPr>
            </a:lvl1pPr>
            <a:lvl2pPr marL="342900" indent="-171450">
              <a:buSzPct val="25000"/>
              <a:buFont typeface="Calibri" panose="020F0502020204030204" pitchFamily="34" charset="0"/>
              <a:buChar char=" "/>
              <a:defRPr sz="2800">
                <a:effectLst/>
              </a:defRPr>
            </a:lvl2pPr>
            <a:lvl3pPr marL="571500" indent="-171450">
              <a:buSzPct val="25000"/>
              <a:buFont typeface="Calibri" panose="020F0502020204030204" pitchFamily="34" charset="0"/>
              <a:buChar char=" "/>
              <a:defRPr sz="2400">
                <a:effectLst/>
              </a:defRPr>
            </a:lvl3pPr>
            <a:lvl4pPr marL="742950" indent="-114300">
              <a:buSzPct val="25000"/>
              <a:buFont typeface="Calibri" panose="020F0502020204030204" pitchFamily="34" charset="0"/>
              <a:buChar char=" "/>
              <a:defRPr sz="2000">
                <a:effectLst/>
              </a:defRPr>
            </a:lvl4pPr>
            <a:lvl5pPr marL="914400" indent="-114300">
              <a:buSzPct val="25000"/>
              <a:buFont typeface="Calibri" panose="020F0502020204030204" pitchFamily="34" charset="0"/>
              <a:buChar char=" "/>
              <a:defRPr sz="2000">
                <a:effectLst/>
              </a:defRPr>
            </a:lvl5pPr>
          </a:lstStyle>
          <a:p>
            <a:pPr lvl="0"/>
            <a:r>
              <a:rPr lang="hr-HR"/>
              <a:t>Kliknite da biste uredili stilove teksta matrice</a:t>
            </a:r>
          </a:p>
        </p:txBody>
      </p:sp>
      <p:sp>
        <p:nvSpPr>
          <p:cNvPr id="7" name="Rectangle 6"/>
          <p:cNvSpPr/>
          <p:nvPr/>
        </p:nvSpPr>
        <p:spPr>
          <a:xfrm>
            <a:off x="12401958" y="10886"/>
            <a:ext cx="1853340" cy="6847114"/>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indent="0" algn="l" defTabSz="914400" rtl="0" eaLnBrk="1" fontAlgn="auto" latinLnBrk="0" hangingPunct="1">
              <a:lnSpc>
                <a:spcPct val="100000"/>
              </a:lnSpc>
              <a:spcBef>
                <a:spcPts val="600"/>
              </a:spcBef>
              <a:spcAft>
                <a:spcPts val="0"/>
              </a:spcAft>
              <a:buClrTx/>
              <a:buSzTx/>
              <a:buFontTx/>
              <a:buNone/>
              <a:tabLst/>
              <a:defRPr/>
            </a:pPr>
            <a:r>
              <a:rPr lang="en-US" sz="1600" dirty="0">
                <a:solidFill>
                  <a:prstClr val="white">
                    <a:lumMod val="50000"/>
                  </a:prstClr>
                </a:solidFill>
                <a:latin typeface="Calibri Light" panose="020F0302020204030204" pitchFamily="34" charset="0"/>
                <a:cs typeface="Calibri" panose="020F0502020204030204" pitchFamily="34" charset="0"/>
              </a:rPr>
              <a:t>Edit the text with your own short phrases. </a:t>
            </a:r>
          </a:p>
          <a:p>
            <a:pPr marL="0" marR="0" indent="0" algn="l" defTabSz="914400" rtl="0" eaLnBrk="1" fontAlgn="auto" latinLnBrk="0" hangingPunct="1">
              <a:lnSpc>
                <a:spcPct val="100000"/>
              </a:lnSpc>
              <a:spcBef>
                <a:spcPts val="600"/>
              </a:spcBef>
              <a:spcAft>
                <a:spcPts val="0"/>
              </a:spcAft>
              <a:buClrTx/>
              <a:buSzTx/>
              <a:buFontTx/>
              <a:buNone/>
              <a:tabLst/>
              <a:defRPr/>
            </a:pPr>
            <a:r>
              <a:rPr lang="en-US" sz="1600" dirty="0">
                <a:solidFill>
                  <a:prstClr val="white">
                    <a:lumMod val="50000"/>
                  </a:prstClr>
                </a:solidFill>
                <a:latin typeface="Calibri Light" panose="020F0302020204030204" pitchFamily="34" charset="0"/>
                <a:cs typeface="Calibri" panose="020F0502020204030204" pitchFamily="34" charset="0"/>
              </a:rPr>
              <a:t>The animation is already done for you; just copy and paste the slide into your existing presentation. </a:t>
            </a:r>
          </a:p>
          <a:p>
            <a:pPr>
              <a:spcBef>
                <a:spcPts val="600"/>
              </a:spcBef>
            </a:pPr>
            <a:r>
              <a:rPr lang="en-US" sz="1600" dirty="0">
                <a:solidFill>
                  <a:prstClr val="white">
                    <a:lumMod val="50000"/>
                  </a:prstClr>
                </a:solidFill>
                <a:latin typeface="Calibri Light" panose="020F0302020204030204" pitchFamily="34" charset="0"/>
                <a:cs typeface="Calibri" panose="020F0502020204030204" pitchFamily="34" charset="0"/>
              </a:rPr>
              <a:t>To</a:t>
            </a:r>
            <a:r>
              <a:rPr lang="en-US" sz="1600" baseline="0" dirty="0">
                <a:solidFill>
                  <a:prstClr val="white">
                    <a:lumMod val="50000"/>
                  </a:prstClr>
                </a:solidFill>
                <a:latin typeface="Calibri Light" panose="020F0302020204030204" pitchFamily="34" charset="0"/>
                <a:cs typeface="Calibri" panose="020F0502020204030204" pitchFamily="34" charset="0"/>
              </a:rPr>
              <a:t> change the background image, on the Design tab of the ribbon, click Format Background,</a:t>
            </a:r>
            <a:r>
              <a:rPr lang="en-US" sz="1600" dirty="0">
                <a:solidFill>
                  <a:prstClr val="white">
                    <a:lumMod val="50000"/>
                  </a:prstClr>
                </a:solidFill>
                <a:latin typeface="Calibri Light" panose="020F0302020204030204" pitchFamily="34" charset="0"/>
                <a:cs typeface="Calibri" panose="020F0502020204030204" pitchFamily="34" charset="0"/>
              </a:rPr>
              <a:t> and then </a:t>
            </a:r>
            <a:r>
              <a:rPr lang="en-US" sz="1600" baseline="0" dirty="0">
                <a:solidFill>
                  <a:prstClr val="white">
                    <a:lumMod val="50000"/>
                  </a:prstClr>
                </a:solidFill>
                <a:latin typeface="Calibri Light" panose="020F0302020204030204" pitchFamily="34" charset="0"/>
                <a:cs typeface="Calibri" panose="020F0502020204030204" pitchFamily="34" charset="0"/>
              </a:rPr>
              <a:t>Insert picture from File.</a:t>
            </a:r>
          </a:p>
          <a:p>
            <a:pPr marL="0" marR="0" indent="0" algn="l" defTabSz="914400" rtl="0" eaLnBrk="1" fontAlgn="auto" latinLnBrk="0" hangingPunct="1">
              <a:lnSpc>
                <a:spcPct val="100000"/>
              </a:lnSpc>
              <a:spcBef>
                <a:spcPts val="600"/>
              </a:spcBef>
              <a:spcAft>
                <a:spcPts val="0"/>
              </a:spcAft>
              <a:buClrTx/>
              <a:buSzTx/>
              <a:buFontTx/>
              <a:buNone/>
              <a:tabLst/>
              <a:defRPr/>
            </a:pPr>
            <a:r>
              <a:rPr lang="en-US" sz="1600" baseline="0" dirty="0">
                <a:solidFill>
                  <a:prstClr val="white">
                    <a:lumMod val="50000"/>
                  </a:prstClr>
                </a:solidFill>
                <a:latin typeface="Calibri Light" panose="020F0302020204030204" pitchFamily="34" charset="0"/>
                <a:cs typeface="Calibri" panose="020F0502020204030204" pitchFamily="34" charset="0"/>
              </a:rPr>
              <a:t>Sample picture courtesy of Bill Staples.</a:t>
            </a:r>
          </a:p>
        </p:txBody>
      </p:sp>
    </p:spTree>
    <p:extLst>
      <p:ext uri="{BB962C8B-B14F-4D97-AF65-F5344CB8AC3E}">
        <p14:creationId xmlns:p14="http://schemas.microsoft.com/office/powerpoint/2010/main" val="3969534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1000"/>
                                        <p:tgtEl>
                                          <p:spTgt spid="6">
                                            <p:txEl>
                                              <p:pRg st="0" end="0"/>
                                            </p:txEl>
                                          </p:spTgt>
                                        </p:tgtEl>
                                      </p:cBhvr>
                                    </p:animEffect>
                                    <p:anim calcmode="lin" valueType="num">
                                      <p:cBhvr>
                                        <p:cTn id="14"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build="p" advAuto="0">
        <p:tmplLst>
          <p:tmpl lvl="1">
            <p:tnLst>
              <p:par>
                <p:cTn presetID="47"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1000"/>
                        <p:tgtEl>
                          <p:spTgt spid="6"/>
                        </p:tgtEl>
                      </p:cBhvr>
                    </p:animEffect>
                    <p:anim calcmode="lin" valueType="num">
                      <p:cBhvr>
                        <p:cTn dur="1000" fill="hold"/>
                        <p:tgtEl>
                          <p:spTgt spid="6"/>
                        </p:tgtEl>
                        <p:attrNameLst>
                          <p:attrName>ppt_x</p:attrName>
                        </p:attrNameLst>
                      </p:cBhvr>
                      <p:tavLst>
                        <p:tav tm="0">
                          <p:val>
                            <p:strVal val="#ppt_x"/>
                          </p:val>
                        </p:tav>
                        <p:tav tm="100000">
                          <p:val>
                            <p:strVal val="#ppt_x"/>
                          </p:val>
                        </p:tav>
                      </p:tavLst>
                    </p:anim>
                    <p:anim calcmode="lin" valueType="num">
                      <p:cBhvr>
                        <p:cTn dur="1000" fill="hold"/>
                        <p:tgtEl>
                          <p:spTgt spid="6"/>
                        </p:tgtEl>
                        <p:attrNameLst>
                          <p:attrName>ppt_y</p:attrName>
                        </p:attrNameLst>
                      </p:cBhvr>
                      <p:tavLst>
                        <p:tav tm="0">
                          <p:val>
                            <p:strVal val="#ppt_y-.1"/>
                          </p:val>
                        </p:tav>
                        <p:tav tm="100000">
                          <p:val>
                            <p:strVal val="#ppt_y"/>
                          </p:val>
                        </p:tav>
                      </p:tavLst>
                    </p:anim>
                  </p:childTnLst>
                </p:cTn>
              </p:par>
            </p:tnLst>
          </p:tmpl>
        </p:tmplLst>
      </p:bldP>
    </p:bldLst>
  </p:timing>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Kliknite da biste uredili stil naslova matrice</a:t>
            </a:r>
            <a:endParaRPr lang="en-US"/>
          </a:p>
        </p:txBody>
      </p:sp>
      <p:sp>
        <p:nvSpPr>
          <p:cNvPr id="3" name="Content Placeholder 2"/>
          <p:cNvSpPr>
            <a:spLocks noGrp="1"/>
          </p:cNvSpPr>
          <p:nvPr>
            <p:ph idx="1"/>
          </p:nvPr>
        </p:nvSpPr>
        <p:spPr/>
        <p:txBody>
          <a:bodyPr/>
          <a:lstStyle/>
          <a:p>
            <a:pPr lvl="0"/>
            <a:r>
              <a:rPr lang="hr-HR"/>
              <a:t>Kliknite da biste uredili stilove teksta matrice</a:t>
            </a:r>
          </a:p>
          <a:p>
            <a:pPr lvl="1"/>
            <a:r>
              <a:rPr lang="hr-HR"/>
              <a:t>Druga razina</a:t>
            </a:r>
          </a:p>
          <a:p>
            <a:pPr lvl="2"/>
            <a:r>
              <a:rPr lang="hr-HR"/>
              <a:t>Treća razina</a:t>
            </a:r>
          </a:p>
          <a:p>
            <a:pPr lvl="3"/>
            <a:r>
              <a:rPr lang="hr-HR"/>
              <a:t>Četvrta razina</a:t>
            </a:r>
          </a:p>
          <a:p>
            <a:pPr lvl="4"/>
            <a:r>
              <a:rPr lang="hr-HR"/>
              <a:t>Peta razina</a:t>
            </a:r>
            <a:endParaRPr lang="en-US"/>
          </a:p>
        </p:txBody>
      </p:sp>
      <p:sp>
        <p:nvSpPr>
          <p:cNvPr id="4" name="Date Placeholder 3"/>
          <p:cNvSpPr>
            <a:spLocks noGrp="1"/>
          </p:cNvSpPr>
          <p:nvPr>
            <p:ph type="dt" sz="half" idx="10"/>
          </p:nvPr>
        </p:nvSpPr>
        <p:spPr/>
        <p:txBody>
          <a:bodyPr/>
          <a:lstStyle/>
          <a:p>
            <a:fld id="{09B482E8-6E0E-1B4F-B1FD-C69DB9E858D9}" type="datetimeFigureOut">
              <a:rPr lang="en-US" smtClean="0"/>
              <a:pPr/>
              <a:t>3/18/2019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818769787"/>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odjeljka">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hr-HR"/>
              <a:t>Kliknite da biste uredili stil naslova matrice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r-HR"/>
              <a:t>Kliknite da biste uredili stilove teksta matrice</a:t>
            </a:r>
          </a:p>
        </p:txBody>
      </p:sp>
      <p:sp>
        <p:nvSpPr>
          <p:cNvPr id="4" name="Date Placeholder 3"/>
          <p:cNvSpPr>
            <a:spLocks noGrp="1"/>
          </p:cNvSpPr>
          <p:nvPr>
            <p:ph type="dt" sz="half" idx="10"/>
          </p:nvPr>
        </p:nvSpPr>
        <p:spPr/>
        <p:txBody>
          <a:bodyPr/>
          <a:lstStyle/>
          <a:p>
            <a:fld id="{09B482E8-6E0E-1B4F-B1FD-C69DB9E858D9}" type="datetimeFigureOut">
              <a:rPr lang="en-US" smtClean="0"/>
              <a:pPr/>
              <a:t>3/18/2019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852109147"/>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Kliknite da biste uredili stil naslova matrice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hr-HR"/>
              <a:t>Kliknite da biste uredili stilove teksta matrice</a:t>
            </a:r>
          </a:p>
          <a:p>
            <a:pPr lvl="1"/>
            <a:r>
              <a:rPr lang="hr-HR"/>
              <a:t>Druga razina</a:t>
            </a:r>
          </a:p>
          <a:p>
            <a:pPr lvl="2"/>
            <a:r>
              <a:rPr lang="hr-HR"/>
              <a:t>Treća razina</a:t>
            </a:r>
          </a:p>
          <a:p>
            <a:pPr lvl="3"/>
            <a:r>
              <a:rPr lang="hr-HR"/>
              <a:t>Četvrta razina</a:t>
            </a:r>
          </a:p>
          <a:p>
            <a:pPr lvl="4"/>
            <a:r>
              <a:rPr lang="hr-HR"/>
              <a:t>Peta razina</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hr-HR"/>
              <a:t>Kliknite da biste uredili stilove teksta matrice</a:t>
            </a:r>
          </a:p>
          <a:p>
            <a:pPr lvl="1"/>
            <a:r>
              <a:rPr lang="hr-HR"/>
              <a:t>Druga razina</a:t>
            </a:r>
          </a:p>
          <a:p>
            <a:pPr lvl="2"/>
            <a:r>
              <a:rPr lang="hr-HR"/>
              <a:t>Treća razina</a:t>
            </a:r>
          </a:p>
          <a:p>
            <a:pPr lvl="3"/>
            <a:r>
              <a:rPr lang="hr-HR"/>
              <a:t>Četvrta razina</a:t>
            </a:r>
          </a:p>
          <a:p>
            <a:pPr lvl="4"/>
            <a:r>
              <a:rPr lang="hr-HR"/>
              <a:t>Peta razina</a:t>
            </a:r>
            <a:endParaRPr lang="en-US"/>
          </a:p>
        </p:txBody>
      </p:sp>
      <p:sp>
        <p:nvSpPr>
          <p:cNvPr id="5" name="Date Placeholder 4"/>
          <p:cNvSpPr>
            <a:spLocks noGrp="1"/>
          </p:cNvSpPr>
          <p:nvPr>
            <p:ph type="dt" sz="half" idx="10"/>
          </p:nvPr>
        </p:nvSpPr>
        <p:spPr/>
        <p:txBody>
          <a:bodyPr/>
          <a:lstStyle/>
          <a:p>
            <a:fld id="{09B482E8-6E0E-1B4F-B1FD-C69DB9E858D9}" type="datetimeFigureOut">
              <a:rPr lang="en-US" smtClean="0"/>
              <a:pPr/>
              <a:t>3/18/2019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468054535"/>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hr-HR"/>
              <a:t>Kliknite da biste uredili stil naslova matrice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stilove teksta matrice</a:t>
            </a:r>
          </a:p>
        </p:txBody>
      </p:sp>
      <p:sp>
        <p:nvSpPr>
          <p:cNvPr id="4" name="Content Placeholder 3"/>
          <p:cNvSpPr>
            <a:spLocks noGrp="1"/>
          </p:cNvSpPr>
          <p:nvPr>
            <p:ph sz="half" idx="2"/>
          </p:nvPr>
        </p:nvSpPr>
        <p:spPr>
          <a:xfrm>
            <a:off x="839788" y="2505075"/>
            <a:ext cx="5157787" cy="3684588"/>
          </a:xfrm>
        </p:spPr>
        <p:txBody>
          <a:bodyPr/>
          <a:lstStyle/>
          <a:p>
            <a:pPr lvl="0"/>
            <a:r>
              <a:rPr lang="hr-HR"/>
              <a:t>Kliknite da biste uredili stilove teksta matrice</a:t>
            </a:r>
          </a:p>
          <a:p>
            <a:pPr lvl="1"/>
            <a:r>
              <a:rPr lang="hr-HR"/>
              <a:t>Druga razina</a:t>
            </a:r>
          </a:p>
          <a:p>
            <a:pPr lvl="2"/>
            <a:r>
              <a:rPr lang="hr-HR"/>
              <a:t>Treća razina</a:t>
            </a:r>
          </a:p>
          <a:p>
            <a:pPr lvl="3"/>
            <a:r>
              <a:rPr lang="hr-HR"/>
              <a:t>Četvrta razina</a:t>
            </a:r>
          </a:p>
          <a:p>
            <a:pPr lvl="4"/>
            <a:r>
              <a:rPr lang="hr-HR"/>
              <a:t>Peta razina</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stilove teksta matrice</a:t>
            </a:r>
          </a:p>
        </p:txBody>
      </p:sp>
      <p:sp>
        <p:nvSpPr>
          <p:cNvPr id="6" name="Content Placeholder 5"/>
          <p:cNvSpPr>
            <a:spLocks noGrp="1"/>
          </p:cNvSpPr>
          <p:nvPr>
            <p:ph sz="quarter" idx="4"/>
          </p:nvPr>
        </p:nvSpPr>
        <p:spPr>
          <a:xfrm>
            <a:off x="6172200" y="2505075"/>
            <a:ext cx="5183188" cy="3684588"/>
          </a:xfrm>
        </p:spPr>
        <p:txBody>
          <a:bodyPr/>
          <a:lstStyle/>
          <a:p>
            <a:pPr lvl="0"/>
            <a:r>
              <a:rPr lang="hr-HR"/>
              <a:t>Kliknite da biste uredili stilove teksta matrice</a:t>
            </a:r>
          </a:p>
          <a:p>
            <a:pPr lvl="1"/>
            <a:r>
              <a:rPr lang="hr-HR"/>
              <a:t>Druga razina</a:t>
            </a:r>
          </a:p>
          <a:p>
            <a:pPr lvl="2"/>
            <a:r>
              <a:rPr lang="hr-HR"/>
              <a:t>Treća razina</a:t>
            </a:r>
          </a:p>
          <a:p>
            <a:pPr lvl="3"/>
            <a:r>
              <a:rPr lang="hr-HR"/>
              <a:t>Četvrta razina</a:t>
            </a:r>
          </a:p>
          <a:p>
            <a:pPr lvl="4"/>
            <a:r>
              <a:rPr lang="hr-HR"/>
              <a:t>Peta razina</a:t>
            </a:r>
            <a:endParaRPr lang="en-US"/>
          </a:p>
        </p:txBody>
      </p:sp>
      <p:sp>
        <p:nvSpPr>
          <p:cNvPr id="7" name="Date Placeholder 6"/>
          <p:cNvSpPr>
            <a:spLocks noGrp="1"/>
          </p:cNvSpPr>
          <p:nvPr>
            <p:ph type="dt" sz="half" idx="10"/>
          </p:nvPr>
        </p:nvSpPr>
        <p:spPr/>
        <p:txBody>
          <a:bodyPr/>
          <a:lstStyle/>
          <a:p>
            <a:fld id="{09B482E8-6E0E-1B4F-B1FD-C69DB9E858D9}" type="datetimeFigureOut">
              <a:rPr lang="en-US" smtClean="0"/>
              <a:pPr/>
              <a:t>3/18/2019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768049974"/>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Kliknite da biste uredili stil naslova matrice</a:t>
            </a:r>
            <a:endParaRPr lang="en-US"/>
          </a:p>
        </p:txBody>
      </p:sp>
      <p:sp>
        <p:nvSpPr>
          <p:cNvPr id="3" name="Date Placeholder 2"/>
          <p:cNvSpPr>
            <a:spLocks noGrp="1"/>
          </p:cNvSpPr>
          <p:nvPr>
            <p:ph type="dt" sz="half" idx="10"/>
          </p:nvPr>
        </p:nvSpPr>
        <p:spPr/>
        <p:txBody>
          <a:bodyPr/>
          <a:lstStyle/>
          <a:p>
            <a:fld id="{09B482E8-6E0E-1B4F-B1FD-C69DB9E858D9}" type="datetimeFigureOut">
              <a:rPr lang="en-US" smtClean="0"/>
              <a:pPr/>
              <a:t>3/18/2019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651479275"/>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B482E8-6E0E-1B4F-B1FD-C69DB9E858D9}" type="datetimeFigureOut">
              <a:rPr lang="en-US" smtClean="0"/>
              <a:pPr/>
              <a:t>3/18/2019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391864735"/>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hr-HR"/>
              <a:t>Kliknite da biste uredili stil naslova matrice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a:t>Kliknite da biste uredili stilove teksta matrice</a:t>
            </a:r>
          </a:p>
          <a:p>
            <a:pPr lvl="1"/>
            <a:r>
              <a:rPr lang="hr-HR"/>
              <a:t>Druga razina</a:t>
            </a:r>
          </a:p>
          <a:p>
            <a:pPr lvl="2"/>
            <a:r>
              <a:rPr lang="hr-HR"/>
              <a:t>Treća razina</a:t>
            </a:r>
          </a:p>
          <a:p>
            <a:pPr lvl="3"/>
            <a:r>
              <a:rPr lang="hr-HR"/>
              <a:t>Četvrta razina</a:t>
            </a:r>
          </a:p>
          <a:p>
            <a:pPr lvl="4"/>
            <a:r>
              <a:rPr lang="hr-HR"/>
              <a:t>Peta razina</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Kliknite da biste uredili stilove teksta matrice</a:t>
            </a:r>
          </a:p>
        </p:txBody>
      </p:sp>
      <p:sp>
        <p:nvSpPr>
          <p:cNvPr id="5" name="Date Placeholder 4"/>
          <p:cNvSpPr>
            <a:spLocks noGrp="1"/>
          </p:cNvSpPr>
          <p:nvPr>
            <p:ph type="dt" sz="half" idx="10"/>
          </p:nvPr>
        </p:nvSpPr>
        <p:spPr/>
        <p:txBody>
          <a:bodyPr/>
          <a:lstStyle/>
          <a:p>
            <a:fld id="{09B482E8-6E0E-1B4F-B1FD-C69DB9E858D9}" type="datetimeFigureOut">
              <a:rPr lang="en-US" smtClean="0"/>
              <a:pPr/>
              <a:t>3/18/2019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622495789"/>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hr-HR"/>
              <a:t>Kliknite da biste uredili stil naslova matrice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r-HR"/>
              <a:t>Pritisnite ikonu za dodavanje slike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Kliknite da biste uredili stilove teksta matrice</a:t>
            </a:r>
          </a:p>
        </p:txBody>
      </p:sp>
      <p:sp>
        <p:nvSpPr>
          <p:cNvPr id="5" name="Date Placeholder 4"/>
          <p:cNvSpPr>
            <a:spLocks noGrp="1"/>
          </p:cNvSpPr>
          <p:nvPr>
            <p:ph type="dt" sz="half" idx="10"/>
          </p:nvPr>
        </p:nvSpPr>
        <p:spPr/>
        <p:txBody>
          <a:bodyPr/>
          <a:lstStyle/>
          <a:p>
            <a:fld id="{09B482E8-6E0E-1B4F-B1FD-C69DB9E858D9}" type="datetimeFigureOut">
              <a:rPr lang="en-US" smtClean="0"/>
              <a:pPr/>
              <a:t>3/18/2019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579877039"/>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r-HR"/>
              <a:t>Kliknite da biste uredili stil naslova matrice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r-HR"/>
              <a:t>Kliknite da biste uredili stilove teksta matrice</a:t>
            </a:r>
          </a:p>
          <a:p>
            <a:pPr lvl="1"/>
            <a:r>
              <a:rPr lang="hr-HR"/>
              <a:t>Druga razina</a:t>
            </a:r>
          </a:p>
          <a:p>
            <a:pPr lvl="2"/>
            <a:r>
              <a:rPr lang="hr-HR"/>
              <a:t>Treća razina</a:t>
            </a:r>
          </a:p>
          <a:p>
            <a:pPr lvl="3"/>
            <a:r>
              <a:rPr lang="hr-HR"/>
              <a:t>Četvrta razina</a:t>
            </a:r>
          </a:p>
          <a:p>
            <a:pPr lvl="4"/>
            <a:r>
              <a:rPr lang="hr-HR"/>
              <a:t>Peta razina</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B482E8-6E0E-1B4F-B1FD-C69DB9E858D9}" type="datetimeFigureOut">
              <a:rPr lang="en-US" smtClean="0"/>
              <a:pPr/>
              <a:t>3/18/2019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a:p>
        </p:txBody>
      </p:sp>
    </p:spTree>
    <p:extLst>
      <p:ext uri="{BB962C8B-B14F-4D97-AF65-F5344CB8AC3E}">
        <p14:creationId xmlns:p14="http://schemas.microsoft.com/office/powerpoint/2010/main" val="3558967510"/>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7743172-17A8-4FA4-8434-B813E03B7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23">
            <a:extLst>
              <a:ext uri="{FF2B5EF4-FFF2-40B4-BE49-F238E27FC236}">
                <a16:creationId xmlns:a16="http://schemas.microsoft.com/office/drawing/2014/main" id="{4CE1233C-FD2F-489E-BFDE-086F5FED64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37005"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blipFill>
            <a:blip r:embed="rId2">
              <a:duotone>
                <a:schemeClr val="accent1">
                  <a:tint val="98000"/>
                  <a:lumMod val="102000"/>
                </a:schemeClr>
                <a:schemeClr val="accent1">
                  <a:shade val="98000"/>
                  <a:lumMod val="98000"/>
                </a:schemeClr>
              </a:duotone>
            </a:blip>
            <a:tile tx="0" ty="0" sx="100000" sy="100000" flip="none" algn="tl"/>
          </a:blipFill>
          <a:ln>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ctrTitle"/>
          </p:nvPr>
        </p:nvSpPr>
        <p:spPr>
          <a:xfrm>
            <a:off x="739838" y="1964982"/>
            <a:ext cx="3444211" cy="4241136"/>
          </a:xfrm>
          <a:solidFill>
            <a:schemeClr val="accent1">
              <a:lumMod val="75000"/>
            </a:schemeClr>
          </a:solidFill>
        </p:spPr>
        <p:txBody>
          <a:bodyPr anchor="t">
            <a:normAutofit/>
          </a:bodyPr>
          <a:lstStyle/>
          <a:p>
            <a:r>
              <a:rPr lang="hr-HR" sz="2400" dirty="0"/>
              <a:t>Bosut </a:t>
            </a:r>
            <a:r>
              <a:rPr lang="hr-HR" sz="2400" dirty="0" err="1"/>
              <a:t>is</a:t>
            </a:r>
            <a:r>
              <a:rPr lang="hr-HR" sz="2400" dirty="0"/>
              <a:t> </a:t>
            </a:r>
            <a:r>
              <a:rPr lang="hr-HR" sz="2400" dirty="0" err="1"/>
              <a:t>river</a:t>
            </a:r>
            <a:r>
              <a:rPr lang="hr-HR" sz="2400" dirty="0"/>
              <a:t> </a:t>
            </a:r>
            <a:r>
              <a:rPr lang="hr-HR" sz="2400" dirty="0" err="1"/>
              <a:t>that</a:t>
            </a:r>
            <a:r>
              <a:rPr lang="hr-HR" sz="2400" dirty="0"/>
              <a:t> </a:t>
            </a:r>
            <a:r>
              <a:rPr lang="hr-HR" sz="2400" dirty="0" err="1"/>
              <a:t>goes</a:t>
            </a:r>
            <a:r>
              <a:rPr lang="hr-HR" sz="2400" dirty="0"/>
              <a:t> </a:t>
            </a:r>
            <a:r>
              <a:rPr lang="hr-HR" sz="2400" dirty="0" err="1"/>
              <a:t>through</a:t>
            </a:r>
            <a:r>
              <a:rPr lang="hr-HR" sz="2400" dirty="0"/>
              <a:t> Vinkovci. </a:t>
            </a:r>
            <a:r>
              <a:rPr lang="hr-HR" sz="2400" dirty="0" err="1"/>
              <a:t>We</a:t>
            </a:r>
            <a:r>
              <a:rPr lang="hr-HR" sz="2400" dirty="0"/>
              <a:t> love to </a:t>
            </a:r>
            <a:r>
              <a:rPr lang="hr-HR" sz="2400" dirty="0" err="1"/>
              <a:t>say</a:t>
            </a:r>
            <a:r>
              <a:rPr lang="hr-HR" sz="2400" dirty="0"/>
              <a:t> </a:t>
            </a:r>
            <a:r>
              <a:rPr lang="hr-HR" sz="2400" dirty="0" err="1"/>
              <a:t>that</a:t>
            </a:r>
            <a:r>
              <a:rPr lang="hr-HR" sz="2400" dirty="0"/>
              <a:t> </a:t>
            </a:r>
            <a:r>
              <a:rPr lang="hr-HR" sz="2400" dirty="0" err="1"/>
              <a:t>the</a:t>
            </a:r>
            <a:r>
              <a:rPr lang="hr-HR" sz="2400" dirty="0"/>
              <a:t> </a:t>
            </a:r>
            <a:r>
              <a:rPr lang="hr-HR" sz="2400" dirty="0" err="1"/>
              <a:t>river</a:t>
            </a:r>
            <a:r>
              <a:rPr lang="hr-HR" sz="2400" dirty="0"/>
              <a:t> </a:t>
            </a:r>
            <a:r>
              <a:rPr lang="hr-HR" sz="2400" dirty="0" err="1"/>
              <a:t>represents</a:t>
            </a:r>
            <a:r>
              <a:rPr lang="hr-HR" sz="2400" dirty="0"/>
              <a:t> </a:t>
            </a:r>
            <a:r>
              <a:rPr lang="hr-HR" sz="2400" dirty="0" err="1"/>
              <a:t>us</a:t>
            </a:r>
            <a:r>
              <a:rPr lang="hr-HR" sz="2400" dirty="0"/>
              <a:t> </a:t>
            </a:r>
            <a:r>
              <a:rPr lang="hr-HR" sz="2400" dirty="0" err="1"/>
              <a:t>well</a:t>
            </a:r>
            <a:r>
              <a:rPr lang="hr-HR" sz="2400" dirty="0"/>
              <a:t> – </a:t>
            </a:r>
            <a:r>
              <a:rPr lang="hr-HR" sz="2400" dirty="0" err="1"/>
              <a:t>it</a:t>
            </a:r>
            <a:r>
              <a:rPr lang="hr-HR" sz="2400" dirty="0"/>
              <a:t> </a:t>
            </a:r>
            <a:r>
              <a:rPr lang="hr-HR" sz="2400" dirty="0" err="1"/>
              <a:t>is</a:t>
            </a:r>
            <a:r>
              <a:rPr lang="hr-HR" sz="2400" dirty="0"/>
              <a:t> a bit </a:t>
            </a:r>
            <a:r>
              <a:rPr lang="hr-HR" sz="2400" dirty="0" err="1"/>
              <a:t>lazy</a:t>
            </a:r>
            <a:r>
              <a:rPr lang="hr-HR" sz="2400" dirty="0"/>
              <a:t> </a:t>
            </a:r>
            <a:r>
              <a:rPr lang="hr-HR" sz="2400" dirty="0" err="1"/>
              <a:t>and</a:t>
            </a:r>
            <a:r>
              <a:rPr lang="hr-HR" sz="2400" dirty="0"/>
              <a:t> </a:t>
            </a:r>
            <a:r>
              <a:rPr lang="hr-HR" sz="2400" dirty="0" err="1"/>
              <a:t>slow</a:t>
            </a:r>
            <a:r>
              <a:rPr lang="hr-HR" sz="2400" dirty="0"/>
              <a:t>, </a:t>
            </a:r>
            <a:r>
              <a:rPr lang="hr-HR" sz="2400" dirty="0" err="1"/>
              <a:t>sometimes</a:t>
            </a:r>
            <a:r>
              <a:rPr lang="hr-HR" sz="2400" dirty="0"/>
              <a:t> </a:t>
            </a:r>
            <a:r>
              <a:rPr lang="hr-HR" sz="2400" dirty="0" err="1"/>
              <a:t>it</a:t>
            </a:r>
            <a:r>
              <a:rPr lang="hr-HR" sz="2400" dirty="0"/>
              <a:t> </a:t>
            </a:r>
            <a:r>
              <a:rPr lang="hr-HR" sz="2400" dirty="0" err="1"/>
              <a:t>seems</a:t>
            </a:r>
            <a:r>
              <a:rPr lang="hr-HR" sz="2400" dirty="0"/>
              <a:t> </a:t>
            </a:r>
            <a:r>
              <a:rPr lang="hr-HR" sz="2400" dirty="0" err="1"/>
              <a:t>like</a:t>
            </a:r>
            <a:r>
              <a:rPr lang="hr-HR" sz="2400" dirty="0"/>
              <a:t> </a:t>
            </a:r>
            <a:r>
              <a:rPr lang="hr-HR" sz="2400" dirty="0" err="1"/>
              <a:t>it</a:t>
            </a:r>
            <a:r>
              <a:rPr lang="hr-HR" sz="2400" dirty="0"/>
              <a:t> </a:t>
            </a:r>
            <a:r>
              <a:rPr lang="hr-HR" sz="2400" dirty="0" err="1"/>
              <a:t>does</a:t>
            </a:r>
            <a:r>
              <a:rPr lang="hr-HR" sz="2400" dirty="0"/>
              <a:t> </a:t>
            </a:r>
            <a:r>
              <a:rPr lang="hr-HR" sz="2400" dirty="0" err="1"/>
              <a:t>not</a:t>
            </a:r>
            <a:r>
              <a:rPr lang="hr-HR" sz="2400" dirty="0"/>
              <a:t> </a:t>
            </a:r>
            <a:r>
              <a:rPr lang="hr-HR" sz="2400" dirty="0" err="1"/>
              <a:t>move</a:t>
            </a:r>
            <a:r>
              <a:rPr lang="hr-HR" sz="2400" dirty="0"/>
              <a:t> at </a:t>
            </a:r>
            <a:r>
              <a:rPr lang="hr-HR" sz="2400" dirty="0" err="1"/>
              <a:t>all</a:t>
            </a:r>
            <a:r>
              <a:rPr lang="hr-HR" sz="2400" dirty="0"/>
              <a:t>. </a:t>
            </a:r>
            <a:r>
              <a:rPr lang="hr-HR" sz="2400" dirty="0" err="1"/>
              <a:t>Here</a:t>
            </a:r>
            <a:r>
              <a:rPr lang="hr-HR" sz="2400" dirty="0"/>
              <a:t> </a:t>
            </a:r>
            <a:r>
              <a:rPr lang="hr-HR" sz="2400" dirty="0" err="1"/>
              <a:t>we</a:t>
            </a:r>
            <a:r>
              <a:rPr lang="hr-HR" sz="2400" dirty="0"/>
              <a:t> love to </a:t>
            </a:r>
            <a:r>
              <a:rPr lang="hr-HR" sz="2400" dirty="0" err="1"/>
              <a:t>go</a:t>
            </a:r>
            <a:r>
              <a:rPr lang="hr-HR" sz="2400" dirty="0"/>
              <a:t> </a:t>
            </a:r>
            <a:r>
              <a:rPr lang="hr-HR" sz="2400" dirty="0" err="1"/>
              <a:t>fishing</a:t>
            </a:r>
            <a:r>
              <a:rPr lang="hr-HR" sz="2400" dirty="0"/>
              <a:t> </a:t>
            </a:r>
            <a:r>
              <a:rPr lang="hr-HR" sz="2400" dirty="0" err="1"/>
              <a:t>or</a:t>
            </a:r>
            <a:r>
              <a:rPr lang="hr-HR" sz="2400" dirty="0"/>
              <a:t> </a:t>
            </a:r>
            <a:r>
              <a:rPr lang="hr-HR" sz="2400" dirty="0" err="1"/>
              <a:t>walking</a:t>
            </a:r>
            <a:r>
              <a:rPr lang="hr-HR" sz="2400" dirty="0"/>
              <a:t> </a:t>
            </a:r>
            <a:r>
              <a:rPr lang="hr-HR" sz="2400" dirty="0" err="1"/>
              <a:t>up</a:t>
            </a:r>
            <a:r>
              <a:rPr lang="hr-HR" sz="2400" dirty="0"/>
              <a:t> </a:t>
            </a:r>
            <a:r>
              <a:rPr lang="hr-HR" sz="2400" dirty="0" err="1"/>
              <a:t>and</a:t>
            </a:r>
            <a:r>
              <a:rPr lang="hr-HR" sz="2400" dirty="0"/>
              <a:t> </a:t>
            </a:r>
            <a:r>
              <a:rPr lang="hr-HR" sz="2400" dirty="0" err="1"/>
              <a:t>down</a:t>
            </a:r>
            <a:r>
              <a:rPr lang="hr-HR" sz="2400" dirty="0"/>
              <a:t> </a:t>
            </a:r>
            <a:r>
              <a:rPr lang="hr-HR" sz="2400" dirty="0" err="1"/>
              <a:t>the</a:t>
            </a:r>
            <a:r>
              <a:rPr lang="hr-HR" sz="2400" dirty="0"/>
              <a:t> </a:t>
            </a:r>
            <a:r>
              <a:rPr lang="hr-HR" sz="2400" dirty="0" err="1"/>
              <a:t>river</a:t>
            </a:r>
            <a:r>
              <a:rPr lang="hr-HR" sz="2400" dirty="0"/>
              <a:t> </a:t>
            </a:r>
            <a:r>
              <a:rPr lang="hr-HR" sz="2400" dirty="0" err="1"/>
              <a:t>when</a:t>
            </a:r>
            <a:r>
              <a:rPr lang="hr-HR" sz="2400" dirty="0"/>
              <a:t> </a:t>
            </a:r>
            <a:r>
              <a:rPr lang="hr-HR" sz="2400" dirty="0" err="1"/>
              <a:t>days</a:t>
            </a:r>
            <a:r>
              <a:rPr lang="hr-HR" sz="2400" dirty="0"/>
              <a:t> are </a:t>
            </a:r>
            <a:r>
              <a:rPr lang="hr-HR" sz="2400" dirty="0" err="1"/>
              <a:t>nice</a:t>
            </a:r>
            <a:r>
              <a:rPr lang="hr-HR" sz="2400" dirty="0"/>
              <a:t> </a:t>
            </a:r>
            <a:r>
              <a:rPr lang="hr-HR" sz="2400" dirty="0" err="1"/>
              <a:t>and</a:t>
            </a:r>
            <a:r>
              <a:rPr lang="hr-HR" sz="2400" dirty="0"/>
              <a:t> </a:t>
            </a:r>
            <a:r>
              <a:rPr lang="hr-HR" sz="2400" dirty="0" err="1"/>
              <a:t>sunny</a:t>
            </a:r>
            <a:r>
              <a:rPr lang="hr-HR" sz="2400" dirty="0"/>
              <a:t>.</a:t>
            </a:r>
            <a:endParaRPr lang="en-US" sz="2400" dirty="0"/>
          </a:p>
        </p:txBody>
      </p:sp>
      <p:sp>
        <p:nvSpPr>
          <p:cNvPr id="3" name="Subtitle 2"/>
          <p:cNvSpPr>
            <a:spLocks noGrp="1"/>
          </p:cNvSpPr>
          <p:nvPr>
            <p:ph type="subTitle" idx="1"/>
          </p:nvPr>
        </p:nvSpPr>
        <p:spPr>
          <a:xfrm>
            <a:off x="451514" y="457198"/>
            <a:ext cx="3444211" cy="1343025"/>
          </a:xfrm>
        </p:spPr>
        <p:txBody>
          <a:bodyPr anchor="b">
            <a:noAutofit/>
          </a:bodyPr>
          <a:lstStyle/>
          <a:p>
            <a:r>
              <a:rPr lang="en-US" sz="6000">
                <a:solidFill>
                  <a:srgbClr val="FFFFFF"/>
                </a:solidFill>
                <a:latin typeface="Bookman Old Style"/>
              </a:rPr>
              <a:t>BOSUT</a:t>
            </a:r>
            <a:endParaRPr lang="en-US" sz="8800">
              <a:solidFill>
                <a:srgbClr val="FFFFFF"/>
              </a:solidFill>
            </a:endParaRPr>
          </a:p>
        </p:txBody>
      </p:sp>
      <p:pic>
        <p:nvPicPr>
          <p:cNvPr id="6" name="Slika 5">
            <a:extLst>
              <a:ext uri="{FF2B5EF4-FFF2-40B4-BE49-F238E27FC236}">
                <a16:creationId xmlns:a16="http://schemas.microsoft.com/office/drawing/2014/main" id="{DCFEE248-B271-49E6-BF72-A51C3EED1559}"/>
              </a:ext>
            </a:extLst>
          </p:cNvPr>
          <p:cNvPicPr>
            <a:picLocks noChangeAspect="1"/>
          </p:cNvPicPr>
          <p:nvPr/>
        </p:nvPicPr>
        <p:blipFill>
          <a:blip r:embed="rId3"/>
          <a:stretch>
            <a:fillRect/>
          </a:stretch>
        </p:blipFill>
        <p:spPr>
          <a:xfrm>
            <a:off x="4635563" y="922918"/>
            <a:ext cx="7493000" cy="5283200"/>
          </a:xfrm>
          <a:prstGeom prst="rect">
            <a:avLst/>
          </a:prstGeom>
        </p:spPr>
      </p:pic>
      <p:sp>
        <p:nvSpPr>
          <p:cNvPr id="7" name="Pravokutnik 6">
            <a:extLst>
              <a:ext uri="{FF2B5EF4-FFF2-40B4-BE49-F238E27FC236}">
                <a16:creationId xmlns:a16="http://schemas.microsoft.com/office/drawing/2014/main" id="{A5E31BDF-343A-4323-A3CA-910FF10DA58D}"/>
              </a:ext>
            </a:extLst>
          </p:cNvPr>
          <p:cNvSpPr/>
          <p:nvPr/>
        </p:nvSpPr>
        <p:spPr>
          <a:xfrm>
            <a:off x="5674754" y="6347393"/>
            <a:ext cx="5700407" cy="369332"/>
          </a:xfrm>
          <a:prstGeom prst="rect">
            <a:avLst/>
          </a:prstGeom>
        </p:spPr>
        <p:txBody>
          <a:bodyPr wrap="none">
            <a:spAutoFit/>
          </a:bodyPr>
          <a:lstStyle/>
          <a:p>
            <a:r>
              <a:rPr lang="hr-HR" dirty="0"/>
              <a:t>http://www.visitecroatia.com/hr/aktivnosti/priroda/rijeke/</a:t>
            </a:r>
          </a:p>
        </p:txBody>
      </p:sp>
    </p:spTree>
    <p:extLst>
      <p:ext uri="{BB962C8B-B14F-4D97-AF65-F5344CB8AC3E}">
        <p14:creationId xmlns:p14="http://schemas.microsoft.com/office/powerpoint/2010/main" val="2029002549"/>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684212" y="685799"/>
            <a:ext cx="8001000" cy="939801"/>
          </a:xfrm>
        </p:spPr>
        <p:txBody>
          <a:bodyPr>
            <a:normAutofit/>
          </a:bodyPr>
          <a:lstStyle/>
          <a:p>
            <a:r>
              <a:rPr lang="hr-HR" dirty="0"/>
              <a:t>Ban Josip Šokčević statue</a:t>
            </a:r>
          </a:p>
        </p:txBody>
      </p:sp>
      <p:sp>
        <p:nvSpPr>
          <p:cNvPr id="3" name="Podnaslov 2"/>
          <p:cNvSpPr>
            <a:spLocks noGrp="1"/>
          </p:cNvSpPr>
          <p:nvPr>
            <p:ph type="subTitle" idx="1"/>
          </p:nvPr>
        </p:nvSpPr>
        <p:spPr>
          <a:xfrm>
            <a:off x="684212" y="1917701"/>
            <a:ext cx="8891588" cy="3873500"/>
          </a:xfrm>
        </p:spPr>
        <p:txBody>
          <a:bodyPr>
            <a:normAutofit lnSpcReduction="10000"/>
          </a:bodyPr>
          <a:lstStyle/>
          <a:p>
            <a:pPr marL="457200" indent="-457200">
              <a:buFont typeface="Wingdings" panose="05000000000000000000" pitchFamily="2" charset="2"/>
              <a:buChar char="Ø"/>
            </a:pPr>
            <a:r>
              <a:rPr lang="en-US" dirty="0"/>
              <a:t>He was born </a:t>
            </a:r>
            <a:r>
              <a:rPr lang="hr-HR" dirty="0"/>
              <a:t>on</a:t>
            </a:r>
            <a:r>
              <a:rPr lang="en-US" dirty="0"/>
              <a:t> </a:t>
            </a:r>
            <a:r>
              <a:rPr lang="hr-HR" dirty="0" err="1"/>
              <a:t>March</a:t>
            </a:r>
            <a:r>
              <a:rPr lang="hr-HR" dirty="0"/>
              <a:t> 7th ,1811 </a:t>
            </a:r>
            <a:r>
              <a:rPr lang="hr-HR" dirty="0" err="1"/>
              <a:t>in</a:t>
            </a:r>
            <a:r>
              <a:rPr lang="hr-HR" dirty="0"/>
              <a:t> </a:t>
            </a:r>
            <a:r>
              <a:rPr lang="en-US" dirty="0"/>
              <a:t>the town </a:t>
            </a:r>
            <a:r>
              <a:rPr lang="en-US" dirty="0" err="1"/>
              <a:t>Vinkovci</a:t>
            </a:r>
            <a:r>
              <a:rPr lang="en-US" dirty="0"/>
              <a:t> in </a:t>
            </a:r>
            <a:endParaRPr lang="hr-HR" dirty="0"/>
          </a:p>
          <a:p>
            <a:pPr marL="457200" indent="-457200"/>
            <a:r>
              <a:rPr lang="en-US" dirty="0"/>
              <a:t>Slavonia</a:t>
            </a:r>
            <a:r>
              <a:rPr lang="hr-HR" dirty="0"/>
              <a:t>.</a:t>
            </a:r>
            <a:endParaRPr lang="en-US" dirty="0"/>
          </a:p>
          <a:p>
            <a:pPr marL="457200" indent="-457200">
              <a:buFont typeface="Wingdings" panose="05000000000000000000" pitchFamily="2" charset="2"/>
              <a:buChar char="Ø"/>
            </a:pPr>
            <a:r>
              <a:rPr lang="hr-HR" dirty="0" err="1"/>
              <a:t>After</a:t>
            </a:r>
            <a:r>
              <a:rPr lang="hr-HR" dirty="0"/>
              <a:t> he </a:t>
            </a:r>
            <a:r>
              <a:rPr lang="hr-HR" dirty="0" err="1"/>
              <a:t>finished</a:t>
            </a:r>
            <a:r>
              <a:rPr lang="hr-HR" dirty="0"/>
              <a:t> </a:t>
            </a:r>
            <a:r>
              <a:rPr lang="hr-HR" dirty="0" err="1"/>
              <a:t>the</a:t>
            </a:r>
            <a:r>
              <a:rPr lang="hr-HR" dirty="0"/>
              <a:t> </a:t>
            </a:r>
            <a:r>
              <a:rPr lang="hr-HR" dirty="0" err="1"/>
              <a:t>military</a:t>
            </a:r>
            <a:r>
              <a:rPr lang="hr-HR" dirty="0"/>
              <a:t> </a:t>
            </a:r>
            <a:r>
              <a:rPr lang="hr-HR" dirty="0" err="1"/>
              <a:t>academy</a:t>
            </a:r>
            <a:r>
              <a:rPr lang="hr-HR" dirty="0"/>
              <a:t> he </a:t>
            </a:r>
            <a:r>
              <a:rPr lang="hr-HR" dirty="0" err="1"/>
              <a:t>served</a:t>
            </a:r>
            <a:r>
              <a:rPr lang="hr-HR" dirty="0"/>
              <a:t> </a:t>
            </a:r>
            <a:r>
              <a:rPr lang="hr-HR" dirty="0" err="1"/>
              <a:t>in</a:t>
            </a:r>
            <a:r>
              <a:rPr lang="hr-HR" dirty="0"/>
              <a:t> </a:t>
            </a:r>
            <a:r>
              <a:rPr lang="hr-HR" dirty="0" err="1"/>
              <a:t>Lavov</a:t>
            </a:r>
            <a:r>
              <a:rPr lang="hr-HR" dirty="0"/>
              <a:t> </a:t>
            </a:r>
            <a:r>
              <a:rPr lang="hr-HR" dirty="0" err="1"/>
              <a:t>where</a:t>
            </a:r>
            <a:r>
              <a:rPr lang="hr-HR" dirty="0"/>
              <a:t> he </a:t>
            </a:r>
            <a:r>
              <a:rPr lang="hr-HR" dirty="0" err="1"/>
              <a:t>was</a:t>
            </a:r>
            <a:r>
              <a:rPr lang="hr-HR" dirty="0"/>
              <a:t> </a:t>
            </a:r>
            <a:r>
              <a:rPr lang="hr-HR" dirty="0" err="1"/>
              <a:t>sent</a:t>
            </a:r>
            <a:r>
              <a:rPr lang="hr-HR" dirty="0"/>
              <a:t> to </a:t>
            </a:r>
            <a:r>
              <a:rPr lang="hr-HR" dirty="0" err="1"/>
              <a:t>Italian</a:t>
            </a:r>
            <a:r>
              <a:rPr lang="hr-HR" dirty="0"/>
              <a:t> </a:t>
            </a:r>
            <a:r>
              <a:rPr lang="hr-HR" dirty="0" err="1"/>
              <a:t>battlefield</a:t>
            </a:r>
            <a:r>
              <a:rPr lang="hr-HR" dirty="0"/>
              <a:t> </a:t>
            </a:r>
            <a:r>
              <a:rPr lang="hr-HR" dirty="0" err="1"/>
              <a:t>while</a:t>
            </a:r>
            <a:r>
              <a:rPr lang="hr-HR" dirty="0"/>
              <a:t> </a:t>
            </a:r>
            <a:r>
              <a:rPr lang="hr-HR" dirty="0" err="1"/>
              <a:t>there</a:t>
            </a:r>
            <a:r>
              <a:rPr lang="hr-HR" dirty="0"/>
              <a:t> </a:t>
            </a:r>
            <a:r>
              <a:rPr lang="hr-HR" dirty="0" err="1"/>
              <a:t>was</a:t>
            </a:r>
            <a:r>
              <a:rPr lang="hr-HR" dirty="0"/>
              <a:t> a </a:t>
            </a:r>
            <a:r>
              <a:rPr lang="hr-HR" dirty="0" err="1"/>
              <a:t>war</a:t>
            </a:r>
            <a:r>
              <a:rPr lang="hr-HR" dirty="0"/>
              <a:t> </a:t>
            </a:r>
            <a:r>
              <a:rPr lang="hr-HR" dirty="0" err="1"/>
              <a:t>between</a:t>
            </a:r>
            <a:r>
              <a:rPr lang="hr-HR" dirty="0"/>
              <a:t> </a:t>
            </a:r>
            <a:r>
              <a:rPr lang="hr-HR" dirty="0" err="1"/>
              <a:t>Italy</a:t>
            </a:r>
            <a:r>
              <a:rPr lang="hr-HR" dirty="0"/>
              <a:t> </a:t>
            </a:r>
            <a:r>
              <a:rPr lang="hr-HR" dirty="0" err="1"/>
              <a:t>and</a:t>
            </a:r>
            <a:r>
              <a:rPr lang="hr-HR" dirty="0"/>
              <a:t> </a:t>
            </a:r>
            <a:r>
              <a:rPr lang="hr-HR" dirty="0" err="1"/>
              <a:t>Austria</a:t>
            </a:r>
            <a:r>
              <a:rPr lang="hr-HR" dirty="0"/>
              <a:t>.</a:t>
            </a:r>
          </a:p>
          <a:p>
            <a:pPr marL="457200" indent="-457200">
              <a:buFont typeface="Wingdings" panose="05000000000000000000" pitchFamily="2" charset="2"/>
              <a:buChar char="Ø"/>
            </a:pPr>
            <a:r>
              <a:rPr lang="hr-HR" dirty="0" err="1"/>
              <a:t>Later</a:t>
            </a:r>
            <a:r>
              <a:rPr lang="hr-HR" dirty="0"/>
              <a:t> he </a:t>
            </a:r>
            <a:r>
              <a:rPr lang="hr-HR" dirty="0" err="1"/>
              <a:t>was</a:t>
            </a:r>
            <a:r>
              <a:rPr lang="hr-HR" dirty="0"/>
              <a:t> </a:t>
            </a:r>
            <a:r>
              <a:rPr lang="hr-HR" dirty="0" err="1"/>
              <a:t>promoted</a:t>
            </a:r>
            <a:r>
              <a:rPr lang="hr-HR" dirty="0"/>
              <a:t> </a:t>
            </a:r>
            <a:r>
              <a:rPr lang="hr-HR" dirty="0" err="1"/>
              <a:t>and</a:t>
            </a:r>
            <a:r>
              <a:rPr lang="hr-HR" dirty="0"/>
              <a:t> </a:t>
            </a:r>
            <a:r>
              <a:rPr lang="hr-HR" dirty="0" err="1"/>
              <a:t>became</a:t>
            </a:r>
            <a:r>
              <a:rPr lang="hr-HR" dirty="0"/>
              <a:t> a major general.</a:t>
            </a:r>
          </a:p>
          <a:p>
            <a:pPr marL="457200" indent="-457200">
              <a:buFont typeface="Wingdings" panose="05000000000000000000" pitchFamily="2" charset="2"/>
              <a:buChar char="Ø"/>
            </a:pPr>
            <a:r>
              <a:rPr lang="hr-HR" dirty="0"/>
              <a:t>Ten </a:t>
            </a:r>
            <a:r>
              <a:rPr lang="hr-HR" dirty="0" err="1"/>
              <a:t>years</a:t>
            </a:r>
            <a:r>
              <a:rPr lang="hr-HR" dirty="0"/>
              <a:t> </a:t>
            </a:r>
            <a:r>
              <a:rPr lang="hr-HR" dirty="0" err="1"/>
              <a:t>later</a:t>
            </a:r>
            <a:r>
              <a:rPr lang="hr-HR" dirty="0"/>
              <a:t> ban Josip Jelačić </a:t>
            </a:r>
            <a:r>
              <a:rPr lang="hr-HR" dirty="0" err="1"/>
              <a:t>was</a:t>
            </a:r>
            <a:r>
              <a:rPr lang="hr-HR" dirty="0"/>
              <a:t> </a:t>
            </a:r>
            <a:r>
              <a:rPr lang="hr-HR" dirty="0" err="1"/>
              <a:t>ill</a:t>
            </a:r>
            <a:r>
              <a:rPr lang="hr-HR" dirty="0"/>
              <a:t>,</a:t>
            </a:r>
            <a:r>
              <a:rPr lang="hr-HR" dirty="0" err="1"/>
              <a:t>so</a:t>
            </a:r>
            <a:r>
              <a:rPr lang="hr-HR" dirty="0"/>
              <a:t> Josip Šokčević </a:t>
            </a:r>
            <a:r>
              <a:rPr lang="hr-HR" dirty="0" err="1"/>
              <a:t>replaced</a:t>
            </a:r>
            <a:r>
              <a:rPr lang="hr-HR" dirty="0"/>
              <a:t> </a:t>
            </a:r>
            <a:r>
              <a:rPr lang="hr-HR" dirty="0" err="1"/>
              <a:t>him</a:t>
            </a:r>
            <a:r>
              <a:rPr lang="hr-HR" dirty="0"/>
              <a:t> </a:t>
            </a:r>
          </a:p>
          <a:p>
            <a:pPr marL="457200" indent="-457200">
              <a:buFont typeface="Wingdings" panose="05000000000000000000" pitchFamily="2" charset="2"/>
              <a:buChar char="Ø"/>
            </a:pPr>
            <a:r>
              <a:rPr lang="hr-HR" dirty="0" err="1"/>
              <a:t>After</a:t>
            </a:r>
            <a:r>
              <a:rPr lang="hr-HR" dirty="0"/>
              <a:t> </a:t>
            </a:r>
            <a:r>
              <a:rPr lang="hr-HR" dirty="0" err="1"/>
              <a:t>that</a:t>
            </a:r>
            <a:r>
              <a:rPr lang="hr-HR" dirty="0"/>
              <a:t> in1860th he </a:t>
            </a:r>
            <a:r>
              <a:rPr lang="hr-HR" dirty="0" err="1"/>
              <a:t>became</a:t>
            </a:r>
            <a:r>
              <a:rPr lang="hr-HR" dirty="0"/>
              <a:t> a ban.</a:t>
            </a:r>
          </a:p>
          <a:p>
            <a:pPr marL="457200" indent="-457200">
              <a:buFont typeface="Wingdings" panose="05000000000000000000" pitchFamily="2" charset="2"/>
              <a:buChar char="Ø"/>
            </a:pPr>
            <a:r>
              <a:rPr lang="hr-HR" dirty="0"/>
              <a:t>He </a:t>
            </a:r>
            <a:r>
              <a:rPr lang="hr-HR" dirty="0" err="1"/>
              <a:t>died</a:t>
            </a:r>
            <a:r>
              <a:rPr lang="hr-HR" dirty="0"/>
              <a:t> </a:t>
            </a:r>
            <a:r>
              <a:rPr lang="hr-HR" dirty="0" err="1"/>
              <a:t>in</a:t>
            </a:r>
            <a:r>
              <a:rPr lang="hr-HR" dirty="0"/>
              <a:t> </a:t>
            </a:r>
            <a:r>
              <a:rPr lang="hr-HR" dirty="0" err="1"/>
              <a:t>November</a:t>
            </a:r>
            <a:r>
              <a:rPr lang="hr-HR" dirty="0"/>
              <a:t> 16th,1896.</a:t>
            </a:r>
          </a:p>
          <a:p>
            <a:pPr marL="457200" indent="-457200">
              <a:buFont typeface="Wingdings" panose="05000000000000000000" pitchFamily="2" charset="2"/>
              <a:buChar char="Ø"/>
            </a:pPr>
            <a:endParaRPr lang="hr-HR" dirty="0"/>
          </a:p>
          <a:p>
            <a:endParaRPr lang="hr-HR" dirty="0"/>
          </a:p>
          <a:p>
            <a:endParaRPr lang="en-US" dirty="0"/>
          </a:p>
          <a:p>
            <a:pPr marL="457200" indent="-457200">
              <a:buFont typeface="Wingdings" panose="05000000000000000000" pitchFamily="2" charset="2"/>
              <a:buChar char="Ø"/>
            </a:pPr>
            <a:endParaRPr lang="hr-HR" dirty="0"/>
          </a:p>
        </p:txBody>
      </p:sp>
      <p:pic>
        <p:nvPicPr>
          <p:cNvPr id="4" name="Slik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38299" y="303062"/>
            <a:ext cx="2688168" cy="2016126"/>
          </a:xfrm>
          <a:prstGeom prst="rect">
            <a:avLst/>
          </a:prstGeom>
          <a:ln>
            <a:noFill/>
          </a:ln>
          <a:effectLst>
            <a:softEdge rad="112500"/>
          </a:effectLst>
        </p:spPr>
      </p:pic>
      <p:pic>
        <p:nvPicPr>
          <p:cNvPr id="5" name="Slika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75800" y="2959100"/>
            <a:ext cx="2504403" cy="347201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3883389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err="1"/>
              <a:t>Music</a:t>
            </a:r>
            <a:r>
              <a:rPr lang="hr-HR" dirty="0"/>
              <a:t> </a:t>
            </a:r>
            <a:r>
              <a:rPr lang="hr-HR" dirty="0" err="1"/>
              <a:t>school</a:t>
            </a:r>
            <a:r>
              <a:rPr lang="hr-HR" dirty="0"/>
              <a:t> “Josip Runjanin”</a:t>
            </a:r>
          </a:p>
        </p:txBody>
      </p:sp>
      <p:sp>
        <p:nvSpPr>
          <p:cNvPr id="3" name="Content Placeholder 2"/>
          <p:cNvSpPr>
            <a:spLocks noGrp="1"/>
          </p:cNvSpPr>
          <p:nvPr>
            <p:ph idx="1"/>
          </p:nvPr>
        </p:nvSpPr>
        <p:spPr/>
        <p:txBody>
          <a:bodyPr/>
          <a:lstStyle/>
          <a:p>
            <a:endParaRPr lang="hr-HR" dirty="0"/>
          </a:p>
          <a:p>
            <a:endParaRPr lang="hr-HR" dirty="0"/>
          </a:p>
          <a:p>
            <a:r>
              <a:rPr lang="hr-HR" dirty="0"/>
              <a:t>It was built in 1953.</a:t>
            </a:r>
          </a:p>
          <a:p>
            <a:r>
              <a:rPr lang="hr-HR" dirty="0"/>
              <a:t>Josip Runjanin wrote Croatian anthem.</a:t>
            </a:r>
          </a:p>
          <a:p>
            <a:r>
              <a:rPr lang="hr-HR" dirty="0" err="1"/>
              <a:t>Many</a:t>
            </a:r>
            <a:r>
              <a:rPr lang="hr-HR" dirty="0"/>
              <a:t> </a:t>
            </a:r>
            <a:r>
              <a:rPr lang="hr-HR" dirty="0" err="1"/>
              <a:t>students</a:t>
            </a:r>
            <a:r>
              <a:rPr lang="hr-HR" dirty="0"/>
              <a:t> </a:t>
            </a:r>
            <a:r>
              <a:rPr lang="hr-HR" dirty="0" err="1"/>
              <a:t>attend</a:t>
            </a:r>
            <a:r>
              <a:rPr lang="hr-HR" dirty="0"/>
              <a:t> </a:t>
            </a:r>
            <a:r>
              <a:rPr lang="hr-HR" dirty="0" err="1"/>
              <a:t>this</a:t>
            </a:r>
            <a:r>
              <a:rPr lang="hr-HR" dirty="0"/>
              <a:t> </a:t>
            </a:r>
            <a:r>
              <a:rPr lang="hr-HR" dirty="0" err="1"/>
              <a:t>school</a:t>
            </a:r>
            <a:r>
              <a:rPr lang="hr-HR" dirty="0"/>
              <a:t> </a:t>
            </a:r>
            <a:r>
              <a:rPr lang="hr-HR" dirty="0" err="1"/>
              <a:t>along</a:t>
            </a:r>
            <a:r>
              <a:rPr lang="hr-HR" dirty="0"/>
              <a:t> </a:t>
            </a:r>
            <a:r>
              <a:rPr lang="hr-HR" dirty="0" err="1"/>
              <a:t>with</a:t>
            </a:r>
            <a:r>
              <a:rPr lang="hr-HR" dirty="0"/>
              <a:t> </a:t>
            </a:r>
          </a:p>
          <a:p>
            <a:pPr marL="0" indent="0">
              <a:buNone/>
            </a:pPr>
            <a:r>
              <a:rPr lang="hr-HR" dirty="0" err="1"/>
              <a:t>the</a:t>
            </a:r>
            <a:r>
              <a:rPr lang="hr-HR" dirty="0"/>
              <a:t> </a:t>
            </a:r>
            <a:r>
              <a:rPr lang="hr-HR" dirty="0" err="1"/>
              <a:t>regular</a:t>
            </a:r>
            <a:r>
              <a:rPr lang="hr-HR" dirty="0"/>
              <a:t> one, </a:t>
            </a:r>
            <a:r>
              <a:rPr lang="hr-HR" dirty="0" err="1"/>
              <a:t>they</a:t>
            </a:r>
            <a:r>
              <a:rPr lang="hr-HR" dirty="0"/>
              <a:t> </a:t>
            </a:r>
            <a:r>
              <a:rPr lang="hr-HR" dirty="0" err="1"/>
              <a:t>learn</a:t>
            </a:r>
            <a:r>
              <a:rPr lang="hr-HR" dirty="0"/>
              <a:t> how to </a:t>
            </a:r>
            <a:r>
              <a:rPr lang="hr-HR" dirty="0" err="1"/>
              <a:t>sing</a:t>
            </a:r>
            <a:r>
              <a:rPr lang="hr-HR" dirty="0"/>
              <a:t> </a:t>
            </a:r>
            <a:r>
              <a:rPr lang="hr-HR" dirty="0" err="1"/>
              <a:t>and</a:t>
            </a:r>
            <a:r>
              <a:rPr lang="hr-HR" dirty="0"/>
              <a:t> </a:t>
            </a:r>
            <a:r>
              <a:rPr lang="hr-HR" dirty="0" err="1"/>
              <a:t>play</a:t>
            </a:r>
            <a:r>
              <a:rPr lang="hr-HR" dirty="0"/>
              <a:t> </a:t>
            </a:r>
            <a:r>
              <a:rPr lang="hr-HR" dirty="0" err="1"/>
              <a:t>various</a:t>
            </a:r>
            <a:r>
              <a:rPr lang="hr-HR" dirty="0"/>
              <a:t> </a:t>
            </a:r>
          </a:p>
          <a:p>
            <a:pPr marL="0" indent="0">
              <a:buNone/>
            </a:pPr>
            <a:r>
              <a:rPr lang="hr-HR" dirty="0" err="1"/>
              <a:t>instruments</a:t>
            </a:r>
            <a:r>
              <a:rPr lang="hr-HR" dirty="0"/>
              <a:t> </a:t>
            </a:r>
            <a:r>
              <a:rPr lang="hr-HR" dirty="0" err="1"/>
              <a:t>here</a:t>
            </a:r>
            <a:r>
              <a:rPr lang="hr-HR" dirty="0"/>
              <a:t>.</a:t>
            </a:r>
          </a:p>
          <a:p>
            <a:pPr marL="0" indent="0">
              <a:buNone/>
            </a:pPr>
            <a:endParaRPr lang="hr-H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34523" y="0"/>
            <a:ext cx="2217880" cy="2071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86750" y="2314576"/>
            <a:ext cx="3613848" cy="2032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91712" y="4429133"/>
            <a:ext cx="2137989" cy="2137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7552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heel(1)">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heel(1)">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heel(1)">
                                      <p:cBhvr>
                                        <p:cTn id="22" dur="20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heel(1)">
                                      <p:cBhvr>
                                        <p:cTn id="27" dur="20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1026"/>
                                        </p:tgtEl>
                                        <p:attrNameLst>
                                          <p:attrName>style.visibility</p:attrName>
                                        </p:attrNameLst>
                                      </p:cBhvr>
                                      <p:to>
                                        <p:strVal val="visible"/>
                                      </p:to>
                                    </p:set>
                                    <p:anim calcmode="lin" valueType="num">
                                      <p:cBhvr>
                                        <p:cTn id="32" dur="500" fill="hold"/>
                                        <p:tgtEl>
                                          <p:spTgt spid="1026"/>
                                        </p:tgtEl>
                                        <p:attrNameLst>
                                          <p:attrName>ppt_w</p:attrName>
                                        </p:attrNameLst>
                                      </p:cBhvr>
                                      <p:tavLst>
                                        <p:tav tm="0">
                                          <p:val>
                                            <p:fltVal val="0"/>
                                          </p:val>
                                        </p:tav>
                                        <p:tav tm="100000">
                                          <p:val>
                                            <p:strVal val="#ppt_w"/>
                                          </p:val>
                                        </p:tav>
                                      </p:tavLst>
                                    </p:anim>
                                    <p:anim calcmode="lin" valueType="num">
                                      <p:cBhvr>
                                        <p:cTn id="33" dur="500" fill="hold"/>
                                        <p:tgtEl>
                                          <p:spTgt spid="1026"/>
                                        </p:tgtEl>
                                        <p:attrNameLst>
                                          <p:attrName>ppt_h</p:attrName>
                                        </p:attrNameLst>
                                      </p:cBhvr>
                                      <p:tavLst>
                                        <p:tav tm="0">
                                          <p:val>
                                            <p:fltVal val="0"/>
                                          </p:val>
                                        </p:tav>
                                        <p:tav tm="100000">
                                          <p:val>
                                            <p:strVal val="#ppt_h"/>
                                          </p:val>
                                        </p:tav>
                                      </p:tavLst>
                                    </p:anim>
                                    <p:animEffect transition="in" filter="fade">
                                      <p:cBhvr>
                                        <p:cTn id="34" dur="500"/>
                                        <p:tgtEl>
                                          <p:spTgt spid="1026"/>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p:cTn id="39" dur="1000" fill="hold"/>
                                        <p:tgtEl>
                                          <p:spTgt spid="4"/>
                                        </p:tgtEl>
                                        <p:attrNameLst>
                                          <p:attrName>ppt_w</p:attrName>
                                        </p:attrNameLst>
                                      </p:cBhvr>
                                      <p:tavLst>
                                        <p:tav tm="0">
                                          <p:val>
                                            <p:fltVal val="0"/>
                                          </p:val>
                                        </p:tav>
                                        <p:tav tm="100000">
                                          <p:val>
                                            <p:strVal val="#ppt_w"/>
                                          </p:val>
                                        </p:tav>
                                      </p:tavLst>
                                    </p:anim>
                                    <p:anim calcmode="lin" valueType="num">
                                      <p:cBhvr>
                                        <p:cTn id="40" dur="1000" fill="hold"/>
                                        <p:tgtEl>
                                          <p:spTgt spid="4"/>
                                        </p:tgtEl>
                                        <p:attrNameLst>
                                          <p:attrName>ppt_h</p:attrName>
                                        </p:attrNameLst>
                                      </p:cBhvr>
                                      <p:tavLst>
                                        <p:tav tm="0">
                                          <p:val>
                                            <p:fltVal val="0"/>
                                          </p:val>
                                        </p:tav>
                                        <p:tav tm="100000">
                                          <p:val>
                                            <p:strVal val="#ppt_h"/>
                                          </p:val>
                                        </p:tav>
                                      </p:tavLst>
                                    </p:anim>
                                    <p:anim calcmode="lin" valueType="num">
                                      <p:cBhvr>
                                        <p:cTn id="41" dur="1000" fill="hold"/>
                                        <p:tgtEl>
                                          <p:spTgt spid="4"/>
                                        </p:tgtEl>
                                        <p:attrNameLst>
                                          <p:attrName>style.rotation</p:attrName>
                                        </p:attrNameLst>
                                      </p:cBhvr>
                                      <p:tavLst>
                                        <p:tav tm="0">
                                          <p:val>
                                            <p:fltVal val="90"/>
                                          </p:val>
                                        </p:tav>
                                        <p:tav tm="100000">
                                          <p:val>
                                            <p:fltVal val="0"/>
                                          </p:val>
                                        </p:tav>
                                      </p:tavLst>
                                    </p:anim>
                                    <p:animEffect transition="in" filter="fade">
                                      <p:cBhvr>
                                        <p:cTn id="42" dur="1000"/>
                                        <p:tgtEl>
                                          <p:spTgt spid="4"/>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nodeType="clickEffect">
                                  <p:stCondLst>
                                    <p:cond delay="0"/>
                                  </p:stCondLst>
                                  <p:childTnLst>
                                    <p:set>
                                      <p:cBhvr>
                                        <p:cTn id="46" dur="1" fill="hold">
                                          <p:stCondLst>
                                            <p:cond delay="0"/>
                                          </p:stCondLst>
                                        </p:cTn>
                                        <p:tgtEl>
                                          <p:spTgt spid="1027"/>
                                        </p:tgtEl>
                                        <p:attrNameLst>
                                          <p:attrName>style.visibility</p:attrName>
                                        </p:attrNameLst>
                                      </p:cBhvr>
                                      <p:to>
                                        <p:strVal val="visible"/>
                                      </p:to>
                                    </p:set>
                                    <p:animEffect transition="in" filter="wheel(1)">
                                      <p:cBhvr>
                                        <p:cTn id="47" dur="2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1333467" y="1"/>
            <a:ext cx="10363200" cy="1470025"/>
          </a:xfrm>
        </p:spPr>
        <p:txBody>
          <a:bodyPr>
            <a:normAutofit fontScale="90000"/>
          </a:bodyPr>
          <a:lstStyle/>
          <a:p>
            <a:r>
              <a:rPr lang="hr-BA" dirty="0">
                <a:solidFill>
                  <a:schemeClr val="tx2">
                    <a:lumMod val="60000"/>
                    <a:lumOff val="40000"/>
                  </a:schemeClr>
                </a:solidFill>
                <a:latin typeface="Arial Rounded MT Bold" pitchFamily="34" charset="0"/>
              </a:rPr>
              <a:t>HNK Cibalia-Vinkovci </a:t>
            </a:r>
            <a:r>
              <a:rPr lang="hr-BA" dirty="0" err="1">
                <a:solidFill>
                  <a:schemeClr val="tx2">
                    <a:lumMod val="60000"/>
                    <a:lumOff val="40000"/>
                  </a:schemeClr>
                </a:solidFill>
                <a:latin typeface="Arial Rounded MT Bold" pitchFamily="34" charset="0"/>
              </a:rPr>
              <a:t>stadium</a:t>
            </a:r>
            <a:endParaRPr lang="hr-BA" dirty="0">
              <a:solidFill>
                <a:schemeClr val="tx2">
                  <a:lumMod val="60000"/>
                  <a:lumOff val="40000"/>
                </a:schemeClr>
              </a:solidFill>
              <a:latin typeface="Arial Rounded MT Bold" pitchFamily="34" charset="0"/>
            </a:endParaRPr>
          </a:p>
        </p:txBody>
      </p:sp>
      <p:sp>
        <p:nvSpPr>
          <p:cNvPr id="3" name="Podnaslov 2"/>
          <p:cNvSpPr>
            <a:spLocks noGrp="1"/>
          </p:cNvSpPr>
          <p:nvPr>
            <p:ph type="subTitle" idx="1"/>
          </p:nvPr>
        </p:nvSpPr>
        <p:spPr/>
        <p:txBody>
          <a:bodyPr>
            <a:normAutofit/>
          </a:bodyPr>
          <a:lstStyle/>
          <a:p>
            <a:endParaRPr lang="hr-BA" dirty="0"/>
          </a:p>
        </p:txBody>
      </p:sp>
      <p:sp>
        <p:nvSpPr>
          <p:cNvPr id="4" name="TekstniOkvir 3"/>
          <p:cNvSpPr txBox="1"/>
          <p:nvPr/>
        </p:nvSpPr>
        <p:spPr>
          <a:xfrm>
            <a:off x="857213" y="1142985"/>
            <a:ext cx="10668075" cy="1908215"/>
          </a:xfrm>
          <a:prstGeom prst="rect">
            <a:avLst/>
          </a:prstGeom>
          <a:noFill/>
        </p:spPr>
        <p:txBody>
          <a:bodyPr wrap="square" rtlCol="0">
            <a:spAutoFit/>
          </a:bodyPr>
          <a:lstStyle/>
          <a:p>
            <a:endParaRPr lang="hr-BA" sz="2400" dirty="0"/>
          </a:p>
          <a:p>
            <a:pPr>
              <a:buFont typeface="Arial" pitchFamily="34" charset="0"/>
              <a:buChar char="•"/>
            </a:pPr>
            <a:r>
              <a:rPr lang="hr-BA" sz="2400" b="1" dirty="0"/>
              <a:t>HNK Cibalia Vinkovci is a </a:t>
            </a:r>
            <a:r>
              <a:rPr lang="hr-BA" sz="2400" b="1" dirty="0" err="1"/>
              <a:t>football</a:t>
            </a:r>
            <a:r>
              <a:rPr lang="hr-BA" sz="2400" b="1" dirty="0"/>
              <a:t> </a:t>
            </a:r>
            <a:r>
              <a:rPr lang="hr-BA" sz="2400" b="1" dirty="0" err="1"/>
              <a:t>club</a:t>
            </a:r>
            <a:r>
              <a:rPr lang="hr-BA" sz="2400" b="1" dirty="0"/>
              <a:t> </a:t>
            </a:r>
            <a:r>
              <a:rPr lang="hr-BA" sz="2400" b="1" dirty="0" err="1"/>
              <a:t>from</a:t>
            </a:r>
            <a:r>
              <a:rPr lang="hr-BA" sz="2400" b="1" dirty="0"/>
              <a:t> Vinkovci, it </a:t>
            </a:r>
            <a:r>
              <a:rPr lang="hr-BA" sz="2400" b="1" dirty="0" err="1"/>
              <a:t>was</a:t>
            </a:r>
            <a:r>
              <a:rPr lang="hr-BA" sz="2400" b="1" dirty="0"/>
              <a:t> </a:t>
            </a:r>
            <a:r>
              <a:rPr lang="hr-BA" sz="2400" b="1" dirty="0" err="1"/>
              <a:t>founded</a:t>
            </a:r>
            <a:r>
              <a:rPr lang="hr-BA" sz="2400" b="1" dirty="0"/>
              <a:t> </a:t>
            </a:r>
            <a:r>
              <a:rPr lang="hr-BA" sz="2400" b="1" dirty="0" err="1"/>
              <a:t>in</a:t>
            </a:r>
            <a:r>
              <a:rPr lang="hr-BA" sz="2400" b="1" dirty="0"/>
              <a:t> 1919</a:t>
            </a:r>
            <a:r>
              <a:rPr lang="hr-BA" sz="2400" dirty="0"/>
              <a:t>.</a:t>
            </a:r>
          </a:p>
          <a:p>
            <a:pPr>
              <a:buFont typeface="Arial" pitchFamily="34" charset="0"/>
              <a:buChar char="•"/>
            </a:pPr>
            <a:r>
              <a:rPr lang="hr-BA" sz="2400" dirty="0"/>
              <a:t>Cibalia’s </a:t>
            </a:r>
            <a:r>
              <a:rPr lang="hr-BA" sz="2400" dirty="0" err="1"/>
              <a:t>stadium</a:t>
            </a:r>
            <a:r>
              <a:rPr lang="hr-BA" sz="2400" dirty="0"/>
              <a:t> </a:t>
            </a:r>
            <a:r>
              <a:rPr lang="hr-BA" sz="2400" dirty="0" err="1"/>
              <a:t>was</a:t>
            </a:r>
            <a:r>
              <a:rPr lang="vi-VN" sz="2400" dirty="0"/>
              <a:t> </a:t>
            </a:r>
            <a:r>
              <a:rPr lang="hr-HR" sz="2400" dirty="0" err="1"/>
              <a:t>built</a:t>
            </a:r>
            <a:r>
              <a:rPr lang="hr-HR" sz="2400" dirty="0"/>
              <a:t> </a:t>
            </a:r>
            <a:r>
              <a:rPr lang="hr-HR" sz="2400" dirty="0" err="1"/>
              <a:t>in</a:t>
            </a:r>
            <a:r>
              <a:rPr lang="hr-HR" sz="2400" dirty="0"/>
              <a:t> 1966. It </a:t>
            </a:r>
            <a:r>
              <a:rPr lang="hr-HR" sz="2400" dirty="0" err="1"/>
              <a:t>has</a:t>
            </a:r>
            <a:r>
              <a:rPr lang="hr-HR" sz="2400" dirty="0"/>
              <a:t> 10 000 </a:t>
            </a:r>
            <a:r>
              <a:rPr lang="hr-HR" sz="2400" dirty="0" err="1"/>
              <a:t>seats</a:t>
            </a:r>
            <a:r>
              <a:rPr lang="hr-HR" sz="2400" dirty="0"/>
              <a:t>.</a:t>
            </a:r>
            <a:endParaRPr lang="hr-BA" sz="2200" dirty="0"/>
          </a:p>
          <a:p>
            <a:endParaRPr lang="hr-BA" sz="2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br>
              <a:rPr lang="hr-BA" dirty="0"/>
            </a:br>
            <a:r>
              <a:rPr lang="hr-BA" dirty="0"/>
              <a:t>HNK Cibalia </a:t>
            </a:r>
            <a:r>
              <a:rPr lang="hr-BA" dirty="0" err="1"/>
              <a:t>Stadium</a:t>
            </a:r>
            <a:r>
              <a:rPr lang="hr-BA" dirty="0"/>
              <a:t> </a:t>
            </a:r>
            <a:br>
              <a:rPr lang="hr-BA" dirty="0"/>
            </a:br>
            <a:r>
              <a:rPr lang="hr-BA" sz="3100" dirty="0" err="1"/>
              <a:t>Football</a:t>
            </a:r>
            <a:r>
              <a:rPr lang="hr-BA" sz="3100" dirty="0"/>
              <a:t> </a:t>
            </a:r>
            <a:r>
              <a:rPr lang="hr-BA" sz="3100" dirty="0" err="1"/>
              <a:t>club</a:t>
            </a:r>
            <a:r>
              <a:rPr lang="hr-BA" sz="3100" dirty="0"/>
              <a:t> Cibalia </a:t>
            </a:r>
            <a:r>
              <a:rPr lang="hr-BA" sz="3100" dirty="0" err="1"/>
              <a:t>is</a:t>
            </a:r>
            <a:r>
              <a:rPr lang="hr-BA" sz="3100" dirty="0"/>
              <a:t> </a:t>
            </a:r>
            <a:r>
              <a:rPr lang="hr-BA" sz="3100" dirty="0" err="1"/>
              <a:t>named</a:t>
            </a:r>
            <a:r>
              <a:rPr lang="hr-BA" sz="3100" dirty="0"/>
              <a:t> </a:t>
            </a:r>
            <a:r>
              <a:rPr lang="hr-BA" sz="3100" dirty="0" err="1"/>
              <a:t>after</a:t>
            </a:r>
            <a:r>
              <a:rPr lang="hr-BA" sz="3100" dirty="0"/>
              <a:t> </a:t>
            </a:r>
            <a:r>
              <a:rPr lang="hr-BA" sz="3100" dirty="0" err="1"/>
              <a:t>the</a:t>
            </a:r>
            <a:r>
              <a:rPr lang="hr-BA" sz="3100" dirty="0"/>
              <a:t> Roman </a:t>
            </a:r>
            <a:r>
              <a:rPr lang="hr-BA" sz="3100" dirty="0" err="1"/>
              <a:t>name</a:t>
            </a:r>
            <a:r>
              <a:rPr lang="hr-BA" sz="3100" dirty="0"/>
              <a:t> for Vinkovci. </a:t>
            </a:r>
            <a:r>
              <a:rPr lang="hr-BA" sz="3100" dirty="0" err="1"/>
              <a:t>The</a:t>
            </a:r>
            <a:r>
              <a:rPr lang="hr-BA" sz="3100" dirty="0"/>
              <a:t> </a:t>
            </a:r>
            <a:r>
              <a:rPr lang="hr-BA" sz="3100" dirty="0" err="1"/>
              <a:t>club</a:t>
            </a:r>
            <a:r>
              <a:rPr lang="hr-BA" sz="3100" dirty="0"/>
              <a:t> </a:t>
            </a:r>
            <a:r>
              <a:rPr lang="hr-BA" sz="3100" dirty="0" err="1"/>
              <a:t>was</a:t>
            </a:r>
            <a:r>
              <a:rPr lang="hr-BA" sz="3100" dirty="0"/>
              <a:t> </a:t>
            </a:r>
            <a:r>
              <a:rPr lang="hr-BA" sz="3100" dirty="0" err="1"/>
              <a:t>founded</a:t>
            </a:r>
            <a:r>
              <a:rPr lang="hr-BA" sz="3100" dirty="0"/>
              <a:t> </a:t>
            </a:r>
            <a:r>
              <a:rPr lang="hr-BA" sz="3100" dirty="0" err="1"/>
              <a:t>in</a:t>
            </a:r>
            <a:r>
              <a:rPr lang="hr-BA" sz="3100" dirty="0"/>
              <a:t> 1919., </a:t>
            </a:r>
            <a:r>
              <a:rPr lang="hr-BA" sz="3100" dirty="0" err="1"/>
              <a:t>and</a:t>
            </a:r>
            <a:r>
              <a:rPr lang="hr-BA" sz="3100" dirty="0"/>
              <a:t> </a:t>
            </a:r>
            <a:r>
              <a:rPr lang="hr-BA" sz="3100" dirty="0" err="1"/>
              <a:t>the</a:t>
            </a:r>
            <a:r>
              <a:rPr lang="hr-BA" sz="3100" dirty="0"/>
              <a:t> </a:t>
            </a:r>
            <a:r>
              <a:rPr lang="hr-BA" sz="3100" dirty="0" err="1"/>
              <a:t>stadium</a:t>
            </a:r>
            <a:r>
              <a:rPr lang="hr-BA" sz="3100" dirty="0"/>
              <a:t> </a:t>
            </a:r>
            <a:r>
              <a:rPr lang="hr-BA" sz="3100" dirty="0" err="1"/>
              <a:t>built</a:t>
            </a:r>
            <a:r>
              <a:rPr lang="hr-BA" sz="3100" dirty="0"/>
              <a:t> </a:t>
            </a:r>
            <a:r>
              <a:rPr lang="hr-BA" sz="3100" dirty="0" err="1"/>
              <a:t>in</a:t>
            </a:r>
            <a:r>
              <a:rPr lang="hr-BA" sz="3100" dirty="0"/>
              <a:t> 1966.  </a:t>
            </a:r>
            <a:br>
              <a:rPr lang="hr-BA" dirty="0"/>
            </a:br>
            <a:br>
              <a:rPr lang="hr-BA" dirty="0"/>
            </a:br>
            <a:endParaRPr lang="hr-BA" dirty="0"/>
          </a:p>
        </p:txBody>
      </p:sp>
      <p:pic>
        <p:nvPicPr>
          <p:cNvPr id="4" name="Rezervirano mjesto sadržaja 3" descr="800px-HNKCibaliaVinkovci.svg.png"/>
          <p:cNvPicPr>
            <a:picLocks noGrp="1" noChangeAspect="1"/>
          </p:cNvPicPr>
          <p:nvPr>
            <p:ph idx="1"/>
          </p:nvPr>
        </p:nvPicPr>
        <p:blipFill>
          <a:blip r:embed="rId2"/>
          <a:stretch>
            <a:fillRect/>
          </a:stretch>
        </p:blipFill>
        <p:spPr>
          <a:xfrm>
            <a:off x="1" y="1714488"/>
            <a:ext cx="4619961" cy="4495800"/>
          </a:xfrm>
        </p:spPr>
      </p:pic>
      <p:pic>
        <p:nvPicPr>
          <p:cNvPr id="5" name="Slika 4" descr="stadion_cibalia01-1.jpg"/>
          <p:cNvPicPr>
            <a:picLocks noChangeAspect="1"/>
          </p:cNvPicPr>
          <p:nvPr/>
        </p:nvPicPr>
        <p:blipFill>
          <a:blip r:embed="rId3"/>
          <a:stretch>
            <a:fillRect/>
          </a:stretch>
        </p:blipFill>
        <p:spPr>
          <a:xfrm>
            <a:off x="4667240" y="1857364"/>
            <a:ext cx="7524760" cy="400052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EA05B85-90D0-40E5-B759-C0B5383A434D}"/>
              </a:ext>
            </a:extLst>
          </p:cNvPr>
          <p:cNvSpPr>
            <a:spLocks noGrp="1"/>
          </p:cNvSpPr>
          <p:nvPr>
            <p:ph type="title"/>
          </p:nvPr>
        </p:nvSpPr>
        <p:spPr>
          <a:xfrm>
            <a:off x="738528" y="0"/>
            <a:ext cx="4852988" cy="1617163"/>
          </a:xfrm>
        </p:spPr>
        <p:txBody>
          <a:bodyPr>
            <a:normAutofit/>
          </a:bodyPr>
          <a:lstStyle/>
          <a:p>
            <a:r>
              <a:rPr lang="hr-HR" sz="3600" dirty="0" err="1"/>
              <a:t>Lamp</a:t>
            </a:r>
            <a:r>
              <a:rPr lang="hr-HR" sz="3600" dirty="0"/>
              <a:t> - Vinkovci </a:t>
            </a:r>
            <a:r>
              <a:rPr lang="hr-HR" sz="3600" dirty="0" err="1"/>
              <a:t>symbol</a:t>
            </a:r>
            <a:endParaRPr lang="hr-HR" sz="3600" dirty="0"/>
          </a:p>
        </p:txBody>
      </p:sp>
      <p:pic>
        <p:nvPicPr>
          <p:cNvPr id="6" name="Rezervirano mjesto slike 5">
            <a:extLst>
              <a:ext uri="{FF2B5EF4-FFF2-40B4-BE49-F238E27FC236}">
                <a16:creationId xmlns:a16="http://schemas.microsoft.com/office/drawing/2014/main" id="{17DD5F29-6B12-4B92-AAE8-F111DD6897F0}"/>
              </a:ext>
            </a:extLst>
          </p:cNvPr>
          <p:cNvPicPr>
            <a:picLocks noGrp="1" noChangeAspect="1"/>
          </p:cNvPicPr>
          <p:nvPr>
            <p:ph type="pic" idx="1"/>
          </p:nvPr>
        </p:nvPicPr>
        <p:blipFill>
          <a:blip r:embed="rId2"/>
          <a:srcRect l="7225" r="7225"/>
          <a:stretch>
            <a:fillRect/>
          </a:stretch>
        </p:blipFill>
        <p:spPr>
          <a:xfrm>
            <a:off x="8094831" y="1041400"/>
            <a:ext cx="3063347" cy="4775200"/>
          </a:xfrm>
          <a:prstGeom prst="roundRect">
            <a:avLst>
              <a:gd name="adj" fmla="val 0"/>
            </a:avLst>
          </a:prstGeom>
        </p:spPr>
      </p:pic>
      <p:sp>
        <p:nvSpPr>
          <p:cNvPr id="4" name="Rezervirano mjesto teksta 3">
            <a:extLst>
              <a:ext uri="{FF2B5EF4-FFF2-40B4-BE49-F238E27FC236}">
                <a16:creationId xmlns:a16="http://schemas.microsoft.com/office/drawing/2014/main" id="{CEBCCC75-D543-43D8-A322-90FEDA0E3D6F}"/>
              </a:ext>
            </a:extLst>
          </p:cNvPr>
          <p:cNvSpPr>
            <a:spLocks noGrp="1"/>
          </p:cNvSpPr>
          <p:nvPr>
            <p:ph type="body" sz="half" idx="2"/>
          </p:nvPr>
        </p:nvSpPr>
        <p:spPr/>
        <p:txBody>
          <a:bodyPr>
            <a:noAutofit/>
          </a:bodyPr>
          <a:lstStyle/>
          <a:p>
            <a:r>
              <a:rPr lang="hr-HR" sz="2800" dirty="0" err="1"/>
              <a:t>This</a:t>
            </a:r>
            <a:r>
              <a:rPr lang="hr-HR" sz="2800" dirty="0"/>
              <a:t> </a:t>
            </a:r>
            <a:r>
              <a:rPr lang="hr-HR" sz="2800" dirty="0" err="1"/>
              <a:t>lamp</a:t>
            </a:r>
            <a:r>
              <a:rPr lang="hr-HR" sz="2800" dirty="0"/>
              <a:t> is a </a:t>
            </a:r>
            <a:r>
              <a:rPr lang="hr-HR" sz="2800" dirty="0" err="1"/>
              <a:t>symbol</a:t>
            </a:r>
            <a:r>
              <a:rPr lang="hr-HR" sz="2800" dirty="0"/>
              <a:t> </a:t>
            </a:r>
            <a:r>
              <a:rPr lang="hr-HR" sz="2800" dirty="0" err="1"/>
              <a:t>of</a:t>
            </a:r>
            <a:r>
              <a:rPr lang="hr-HR" sz="2800" dirty="0"/>
              <a:t> Vinkovci, it is </a:t>
            </a:r>
            <a:r>
              <a:rPr lang="hr-HR" sz="2800" dirty="0" err="1"/>
              <a:t>entioned</a:t>
            </a:r>
            <a:r>
              <a:rPr lang="hr-HR" sz="2800" dirty="0"/>
              <a:t> </a:t>
            </a:r>
            <a:r>
              <a:rPr lang="hr-HR" sz="2800" dirty="0" err="1"/>
              <a:t>in</a:t>
            </a:r>
            <a:r>
              <a:rPr lang="hr-HR" sz="2800" dirty="0"/>
              <a:t> a </a:t>
            </a:r>
            <a:r>
              <a:rPr lang="hr-HR" sz="2800" dirty="0" err="1"/>
              <a:t>famous</a:t>
            </a:r>
            <a:r>
              <a:rPr lang="hr-HR" sz="2800" dirty="0"/>
              <a:t> song </a:t>
            </a:r>
            <a:r>
              <a:rPr lang="hr-HR" sz="2800" dirty="0" err="1"/>
              <a:t>about</a:t>
            </a:r>
            <a:r>
              <a:rPr lang="hr-HR" sz="2800" dirty="0"/>
              <a:t> </a:t>
            </a:r>
            <a:r>
              <a:rPr lang="hr-HR" sz="2800" dirty="0" err="1"/>
              <a:t>our</a:t>
            </a:r>
            <a:r>
              <a:rPr lang="hr-HR" sz="2800" dirty="0"/>
              <a:t> town .</a:t>
            </a:r>
          </a:p>
          <a:p>
            <a:r>
              <a:rPr lang="hr-HR" sz="2800" dirty="0" err="1"/>
              <a:t>Lamp</a:t>
            </a:r>
            <a:r>
              <a:rPr lang="hr-HR" sz="2800" dirty="0"/>
              <a:t> is </a:t>
            </a:r>
            <a:r>
              <a:rPr lang="hr-HR" sz="2800" dirty="0" err="1"/>
              <a:t>placed</a:t>
            </a:r>
            <a:r>
              <a:rPr lang="hr-HR" sz="2800" dirty="0"/>
              <a:t> </a:t>
            </a:r>
            <a:r>
              <a:rPr lang="hr-HR" sz="2800" dirty="0" err="1"/>
              <a:t>in</a:t>
            </a:r>
            <a:r>
              <a:rPr lang="hr-HR" sz="2800" dirty="0"/>
              <a:t> central Vinkovci </a:t>
            </a:r>
            <a:r>
              <a:rPr lang="hr-HR" sz="2800" dirty="0" err="1"/>
              <a:t>square</a:t>
            </a:r>
            <a:r>
              <a:rPr lang="hr-HR" sz="2800" dirty="0"/>
              <a:t> </a:t>
            </a:r>
            <a:r>
              <a:rPr lang="hr-HR" sz="2800" dirty="0" err="1"/>
              <a:t>and</a:t>
            </a:r>
            <a:r>
              <a:rPr lang="hr-HR" sz="2800" dirty="0"/>
              <a:t> on </a:t>
            </a:r>
            <a:r>
              <a:rPr lang="hr-HR" sz="2800" dirty="0" err="1"/>
              <a:t>this</a:t>
            </a:r>
            <a:r>
              <a:rPr lang="hr-HR" sz="2800" dirty="0"/>
              <a:t> </a:t>
            </a:r>
            <a:r>
              <a:rPr lang="hr-HR" sz="2800" dirty="0" err="1"/>
              <a:t>location</a:t>
            </a:r>
            <a:r>
              <a:rPr lang="hr-HR" sz="2800" dirty="0"/>
              <a:t> </a:t>
            </a:r>
            <a:r>
              <a:rPr lang="hr-HR" sz="2800" dirty="0" err="1"/>
              <a:t>concerts</a:t>
            </a:r>
            <a:r>
              <a:rPr lang="hr-HR" sz="2800" dirty="0"/>
              <a:t>, </a:t>
            </a:r>
            <a:r>
              <a:rPr lang="hr-HR" sz="2800" dirty="0" err="1"/>
              <a:t>performances</a:t>
            </a:r>
            <a:r>
              <a:rPr lang="hr-HR" sz="2800" dirty="0"/>
              <a:t> </a:t>
            </a:r>
            <a:r>
              <a:rPr lang="hr-HR" sz="2800" dirty="0" err="1"/>
              <a:t>and</a:t>
            </a:r>
            <a:r>
              <a:rPr lang="hr-HR" sz="2800" dirty="0"/>
              <a:t> </a:t>
            </a:r>
            <a:r>
              <a:rPr lang="hr-HR" sz="2800" dirty="0" err="1"/>
              <a:t>other</a:t>
            </a:r>
            <a:r>
              <a:rPr lang="hr-HR" sz="2800" dirty="0"/>
              <a:t> </a:t>
            </a:r>
            <a:r>
              <a:rPr lang="hr-HR" sz="2800" dirty="0" err="1"/>
              <a:t>events</a:t>
            </a:r>
            <a:r>
              <a:rPr lang="hr-HR" sz="2800" dirty="0"/>
              <a:t> ar </a:t>
            </a:r>
            <a:r>
              <a:rPr lang="hr-HR" sz="2800" dirty="0" err="1"/>
              <a:t>held</a:t>
            </a:r>
            <a:r>
              <a:rPr lang="hr-HR" sz="2800" dirty="0"/>
              <a:t>.                                              </a:t>
            </a:r>
          </a:p>
        </p:txBody>
      </p:sp>
    </p:spTree>
    <p:extLst>
      <p:ext uri="{BB962C8B-B14F-4D97-AF65-F5344CB8AC3E}">
        <p14:creationId xmlns:p14="http://schemas.microsoft.com/office/powerpoint/2010/main" val="27824234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niOkvir 5">
            <a:extLst>
              <a:ext uri="{FF2B5EF4-FFF2-40B4-BE49-F238E27FC236}">
                <a16:creationId xmlns:a16="http://schemas.microsoft.com/office/drawing/2014/main" id="{6C19B758-DC54-3C46-AB1A-A240EFBB8BEC}"/>
              </a:ext>
            </a:extLst>
          </p:cNvPr>
          <p:cNvSpPr txBox="1"/>
          <p:nvPr/>
        </p:nvSpPr>
        <p:spPr>
          <a:xfrm>
            <a:off x="6350000" y="943429"/>
            <a:ext cx="4535714" cy="2308324"/>
          </a:xfrm>
          <a:prstGeom prst="rect">
            <a:avLst/>
          </a:prstGeom>
          <a:noFill/>
        </p:spPr>
        <p:txBody>
          <a:bodyPr wrap="square" rtlCol="0">
            <a:spAutoFit/>
          </a:bodyPr>
          <a:lstStyle/>
          <a:p>
            <a:pPr algn="l"/>
            <a:r>
              <a:rPr lang="hr-HR" dirty="0"/>
              <a:t>Ivan Kozarac  </a:t>
            </a:r>
            <a:r>
              <a:rPr lang="hr-HR" dirty="0" err="1"/>
              <a:t>was</a:t>
            </a:r>
            <a:r>
              <a:rPr lang="hr-HR" dirty="0"/>
              <a:t> </a:t>
            </a:r>
            <a:r>
              <a:rPr lang="hr-HR" dirty="0" err="1"/>
              <a:t>famous</a:t>
            </a:r>
            <a:r>
              <a:rPr lang="hr-HR" dirty="0"/>
              <a:t> </a:t>
            </a:r>
            <a:r>
              <a:rPr lang="hr-HR" dirty="0" err="1"/>
              <a:t>writer</a:t>
            </a:r>
            <a:r>
              <a:rPr lang="hr-HR" dirty="0"/>
              <a:t> </a:t>
            </a:r>
            <a:r>
              <a:rPr lang="hr-HR" dirty="0" err="1"/>
              <a:t>from</a:t>
            </a:r>
            <a:r>
              <a:rPr lang="hr-HR" dirty="0"/>
              <a:t> Croatia. He </a:t>
            </a:r>
            <a:r>
              <a:rPr lang="hr-HR" dirty="0" err="1"/>
              <a:t>was</a:t>
            </a:r>
            <a:r>
              <a:rPr lang="hr-HR" dirty="0"/>
              <a:t> </a:t>
            </a:r>
            <a:r>
              <a:rPr lang="hr-HR" dirty="0" err="1"/>
              <a:t>born</a:t>
            </a:r>
            <a:r>
              <a:rPr lang="hr-HR" dirty="0"/>
              <a:t> </a:t>
            </a:r>
            <a:r>
              <a:rPr lang="hr-HR" dirty="0" err="1"/>
              <a:t>in</a:t>
            </a:r>
            <a:r>
              <a:rPr lang="hr-HR" dirty="0"/>
              <a:t> Vinkovci on </a:t>
            </a:r>
            <a:r>
              <a:rPr lang="hr-HR" dirty="0" err="1"/>
              <a:t>February</a:t>
            </a:r>
            <a:r>
              <a:rPr lang="hr-HR" dirty="0"/>
              <a:t> 8th 1885. </a:t>
            </a:r>
            <a:r>
              <a:rPr lang="hr-HR" dirty="0" err="1"/>
              <a:t>and</a:t>
            </a:r>
            <a:r>
              <a:rPr lang="hr-HR" dirty="0"/>
              <a:t> </a:t>
            </a:r>
            <a:r>
              <a:rPr lang="hr-HR" dirty="0" err="1"/>
              <a:t>died</a:t>
            </a:r>
            <a:r>
              <a:rPr lang="hr-HR" dirty="0"/>
              <a:t> on 16th </a:t>
            </a:r>
            <a:r>
              <a:rPr lang="hr-HR" dirty="0" err="1"/>
              <a:t>of</a:t>
            </a:r>
            <a:r>
              <a:rPr lang="hr-HR" dirty="0"/>
              <a:t> </a:t>
            </a:r>
            <a:r>
              <a:rPr lang="hr-HR" dirty="0" err="1"/>
              <a:t>October</a:t>
            </a:r>
            <a:r>
              <a:rPr lang="hr-HR" dirty="0"/>
              <a:t> 1910. On </a:t>
            </a:r>
            <a:r>
              <a:rPr lang="hr-HR" dirty="0" err="1"/>
              <a:t>this</a:t>
            </a:r>
            <a:r>
              <a:rPr lang="hr-HR" dirty="0"/>
              <a:t> picture I am </a:t>
            </a:r>
            <a:r>
              <a:rPr lang="hr-HR" dirty="0" err="1"/>
              <a:t>sitting</a:t>
            </a:r>
            <a:r>
              <a:rPr lang="hr-HR" dirty="0"/>
              <a:t> </a:t>
            </a:r>
            <a:r>
              <a:rPr lang="hr-HR" dirty="0" err="1"/>
              <a:t>next</a:t>
            </a:r>
            <a:r>
              <a:rPr lang="hr-HR" dirty="0"/>
              <a:t> to Marija </a:t>
            </a:r>
            <a:r>
              <a:rPr lang="hr-HR" dirty="0" err="1"/>
              <a:t>and</a:t>
            </a:r>
            <a:r>
              <a:rPr lang="hr-HR" dirty="0"/>
              <a:t> Ivan. Ivan </a:t>
            </a:r>
            <a:r>
              <a:rPr lang="hr-HR" dirty="0" err="1"/>
              <a:t>fell</a:t>
            </a:r>
            <a:r>
              <a:rPr lang="hr-HR" dirty="0"/>
              <a:t> </a:t>
            </a:r>
            <a:r>
              <a:rPr lang="hr-HR" dirty="0" err="1"/>
              <a:t>in</a:t>
            </a:r>
            <a:r>
              <a:rPr lang="hr-HR" dirty="0"/>
              <a:t> love </a:t>
            </a:r>
            <a:r>
              <a:rPr lang="hr-HR" dirty="0" err="1"/>
              <a:t>with</a:t>
            </a:r>
            <a:r>
              <a:rPr lang="hr-HR" dirty="0"/>
              <a:t> Marija but </a:t>
            </a:r>
            <a:r>
              <a:rPr lang="hr-HR" dirty="0" err="1"/>
              <a:t>they</a:t>
            </a:r>
            <a:r>
              <a:rPr lang="hr-HR" dirty="0"/>
              <a:t> </a:t>
            </a:r>
            <a:r>
              <a:rPr lang="hr-HR" dirty="0" err="1"/>
              <a:t>couldn</a:t>
            </a:r>
            <a:r>
              <a:rPr lang="hr-HR" dirty="0"/>
              <a:t>’t </a:t>
            </a:r>
            <a:r>
              <a:rPr lang="hr-HR" dirty="0" err="1"/>
              <a:t>be</a:t>
            </a:r>
            <a:r>
              <a:rPr lang="hr-HR" dirty="0"/>
              <a:t> </a:t>
            </a:r>
            <a:r>
              <a:rPr lang="hr-HR" dirty="0" err="1"/>
              <a:t>together</a:t>
            </a:r>
            <a:r>
              <a:rPr lang="hr-HR" dirty="0"/>
              <a:t> </a:t>
            </a:r>
            <a:r>
              <a:rPr lang="hr-HR" dirty="0" err="1"/>
              <a:t>because</a:t>
            </a:r>
            <a:r>
              <a:rPr lang="hr-HR" dirty="0"/>
              <a:t> </a:t>
            </a:r>
            <a:r>
              <a:rPr lang="hr-HR" dirty="0" err="1"/>
              <a:t>they</a:t>
            </a:r>
            <a:r>
              <a:rPr lang="hr-HR" dirty="0"/>
              <a:t> </a:t>
            </a:r>
            <a:r>
              <a:rPr lang="hr-HR" dirty="0" err="1"/>
              <a:t>were</a:t>
            </a:r>
            <a:r>
              <a:rPr lang="hr-HR" dirty="0"/>
              <a:t> </a:t>
            </a:r>
            <a:r>
              <a:rPr lang="hr-HR" dirty="0" err="1"/>
              <a:t>in</a:t>
            </a:r>
            <a:r>
              <a:rPr lang="hr-HR" dirty="0"/>
              <a:t> </a:t>
            </a:r>
            <a:r>
              <a:rPr lang="hr-HR" dirty="0" err="1"/>
              <a:t>blood</a:t>
            </a:r>
            <a:r>
              <a:rPr lang="hr-HR" dirty="0"/>
              <a:t> </a:t>
            </a:r>
            <a:r>
              <a:rPr lang="hr-HR" dirty="0" err="1"/>
              <a:t>relations</a:t>
            </a:r>
            <a:r>
              <a:rPr lang="hr-HR" dirty="0"/>
              <a:t>. </a:t>
            </a:r>
          </a:p>
          <a:p>
            <a:pPr algn="l"/>
            <a:endParaRPr lang="hr-HR" dirty="0"/>
          </a:p>
        </p:txBody>
      </p:sp>
      <p:pic>
        <p:nvPicPr>
          <p:cNvPr id="7" name="Slika 7">
            <a:extLst>
              <a:ext uri="{FF2B5EF4-FFF2-40B4-BE49-F238E27FC236}">
                <a16:creationId xmlns:a16="http://schemas.microsoft.com/office/drawing/2014/main" id="{5ABA25DA-04BD-7A43-968B-BE3C950B53D7}"/>
              </a:ext>
            </a:extLst>
          </p:cNvPr>
          <p:cNvPicPr>
            <a:picLocks noChangeAspect="1"/>
          </p:cNvPicPr>
          <p:nvPr/>
        </p:nvPicPr>
        <p:blipFill>
          <a:blip r:embed="rId2"/>
          <a:stretch>
            <a:fillRect/>
          </a:stretch>
        </p:blipFill>
        <p:spPr>
          <a:xfrm>
            <a:off x="6533244" y="3932466"/>
            <a:ext cx="3900712" cy="2925534"/>
          </a:xfrm>
          <a:prstGeom prst="rect">
            <a:avLst/>
          </a:prstGeom>
        </p:spPr>
      </p:pic>
      <p:pic>
        <p:nvPicPr>
          <p:cNvPr id="3" name="Slika 2">
            <a:extLst>
              <a:ext uri="{FF2B5EF4-FFF2-40B4-BE49-F238E27FC236}">
                <a16:creationId xmlns:a16="http://schemas.microsoft.com/office/drawing/2014/main" id="{13DEF47F-FAF4-4D11-B01A-CE0651EB9903}"/>
              </a:ext>
            </a:extLst>
          </p:cNvPr>
          <p:cNvPicPr>
            <a:picLocks noChangeAspect="1"/>
          </p:cNvPicPr>
          <p:nvPr/>
        </p:nvPicPr>
        <p:blipFill>
          <a:blip r:embed="rId3"/>
          <a:stretch>
            <a:fillRect/>
          </a:stretch>
        </p:blipFill>
        <p:spPr>
          <a:xfrm>
            <a:off x="466553" y="691314"/>
            <a:ext cx="4871540" cy="3251753"/>
          </a:xfrm>
          <a:prstGeom prst="rect">
            <a:avLst/>
          </a:prstGeom>
        </p:spPr>
      </p:pic>
      <p:sp>
        <p:nvSpPr>
          <p:cNvPr id="5" name="Pravokutnik 4">
            <a:extLst>
              <a:ext uri="{FF2B5EF4-FFF2-40B4-BE49-F238E27FC236}">
                <a16:creationId xmlns:a16="http://schemas.microsoft.com/office/drawing/2014/main" id="{2F2DF176-EB21-4867-8850-C10AD1D8623F}"/>
              </a:ext>
            </a:extLst>
          </p:cNvPr>
          <p:cNvSpPr/>
          <p:nvPr/>
        </p:nvSpPr>
        <p:spPr>
          <a:xfrm>
            <a:off x="466553" y="4623780"/>
            <a:ext cx="6096000" cy="646331"/>
          </a:xfrm>
          <a:prstGeom prst="rect">
            <a:avLst/>
          </a:prstGeom>
        </p:spPr>
        <p:txBody>
          <a:bodyPr>
            <a:spAutoFit/>
          </a:bodyPr>
          <a:lstStyle/>
          <a:p>
            <a:r>
              <a:rPr lang="hr-HR" dirty="0"/>
              <a:t>http://www.etnoportal.com/otvorena-rodna-kuca-ivana-kozarca-u-vinkovcima/</a:t>
            </a:r>
          </a:p>
        </p:txBody>
      </p:sp>
    </p:spTree>
    <p:extLst>
      <p:ext uri="{BB962C8B-B14F-4D97-AF65-F5344CB8AC3E}">
        <p14:creationId xmlns:p14="http://schemas.microsoft.com/office/powerpoint/2010/main" val="9644485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err="1"/>
              <a:t>Birth</a:t>
            </a:r>
            <a:r>
              <a:rPr lang="hr-HR" dirty="0"/>
              <a:t> </a:t>
            </a:r>
            <a:r>
              <a:rPr lang="hr-HR" dirty="0" err="1"/>
              <a:t>house</a:t>
            </a:r>
            <a:r>
              <a:rPr lang="hr-HR" dirty="0"/>
              <a:t> </a:t>
            </a:r>
            <a:r>
              <a:rPr lang="hr-HR" dirty="0" err="1"/>
              <a:t>of</a:t>
            </a:r>
            <a:r>
              <a:rPr lang="hr-HR" dirty="0"/>
              <a:t> Josip Runjanin</a:t>
            </a:r>
          </a:p>
        </p:txBody>
      </p:sp>
      <p:sp>
        <p:nvSpPr>
          <p:cNvPr id="3" name="Rezervirano mjesto sadržaja 2"/>
          <p:cNvSpPr>
            <a:spLocks noGrp="1"/>
          </p:cNvSpPr>
          <p:nvPr>
            <p:ph idx="1"/>
          </p:nvPr>
        </p:nvSpPr>
        <p:spPr/>
        <p:txBody>
          <a:bodyPr>
            <a:normAutofit/>
          </a:bodyPr>
          <a:lstStyle/>
          <a:p>
            <a:pPr>
              <a:buNone/>
            </a:pPr>
            <a:r>
              <a:rPr lang="hr-HR" sz="2400" dirty="0"/>
              <a:t>Josip Runjanin </a:t>
            </a:r>
            <a:r>
              <a:rPr lang="hr-HR" sz="2400" dirty="0" err="1"/>
              <a:t>was</a:t>
            </a:r>
            <a:r>
              <a:rPr lang="hr-HR" sz="2400" dirty="0"/>
              <a:t> </a:t>
            </a:r>
            <a:r>
              <a:rPr lang="hr-HR" sz="2400" dirty="0" err="1"/>
              <a:t>born</a:t>
            </a:r>
            <a:r>
              <a:rPr lang="hr-HR" sz="2400" dirty="0"/>
              <a:t> </a:t>
            </a:r>
            <a:r>
              <a:rPr lang="hr-HR" sz="2400" dirty="0" err="1"/>
              <a:t>in</a:t>
            </a:r>
            <a:r>
              <a:rPr lang="hr-HR" sz="2400" dirty="0"/>
              <a:t> Vinkovci. He </a:t>
            </a:r>
            <a:r>
              <a:rPr lang="hr-HR" sz="2400" dirty="0" err="1"/>
              <a:t>was</a:t>
            </a:r>
            <a:r>
              <a:rPr lang="hr-HR" sz="2400" dirty="0"/>
              <a:t> a </a:t>
            </a:r>
            <a:r>
              <a:rPr lang="hr-HR" sz="2400" dirty="0" err="1"/>
              <a:t>composer</a:t>
            </a:r>
            <a:r>
              <a:rPr lang="hr-HR" sz="2400" dirty="0"/>
              <a:t> </a:t>
            </a:r>
            <a:r>
              <a:rPr lang="hr-HR" sz="2400" dirty="0" err="1"/>
              <a:t>and</a:t>
            </a:r>
            <a:r>
              <a:rPr lang="hr-HR" sz="2400" dirty="0"/>
              <a:t> </a:t>
            </a:r>
            <a:r>
              <a:rPr lang="hr-HR" sz="2400" dirty="0" err="1"/>
              <a:t>an</a:t>
            </a:r>
            <a:r>
              <a:rPr lang="hr-HR" sz="2400" dirty="0"/>
              <a:t> </a:t>
            </a:r>
            <a:r>
              <a:rPr lang="hr-HR" sz="2400" dirty="0" err="1"/>
              <a:t>officer</a:t>
            </a:r>
            <a:r>
              <a:rPr lang="hr-HR" sz="2400" dirty="0"/>
              <a:t> </a:t>
            </a:r>
            <a:r>
              <a:rPr lang="hr-HR" sz="2400" dirty="0" err="1"/>
              <a:t>in</a:t>
            </a:r>
            <a:r>
              <a:rPr lang="hr-HR" sz="2400" dirty="0"/>
              <a:t> </a:t>
            </a:r>
            <a:r>
              <a:rPr lang="hr-HR" sz="2400" dirty="0" err="1"/>
              <a:t>the</a:t>
            </a:r>
            <a:r>
              <a:rPr lang="hr-HR" sz="2400" dirty="0"/>
              <a:t> </a:t>
            </a:r>
            <a:r>
              <a:rPr lang="hr-HR" sz="2400" dirty="0" err="1"/>
              <a:t>Austrian</a:t>
            </a:r>
            <a:r>
              <a:rPr lang="hr-HR" sz="2400" dirty="0"/>
              <a:t>-</a:t>
            </a:r>
            <a:r>
              <a:rPr lang="hr-HR" sz="2400" dirty="0" err="1"/>
              <a:t>Hungarian</a:t>
            </a:r>
            <a:r>
              <a:rPr lang="hr-HR" sz="2400" dirty="0"/>
              <a:t> </a:t>
            </a:r>
            <a:r>
              <a:rPr lang="hr-HR" sz="2400" dirty="0" err="1"/>
              <a:t>anrmy</a:t>
            </a:r>
            <a:r>
              <a:rPr lang="hr-HR" sz="2400" dirty="0"/>
              <a:t>. He </a:t>
            </a:r>
            <a:r>
              <a:rPr lang="hr-HR" sz="2400" dirty="0" err="1"/>
              <a:t>composed</a:t>
            </a:r>
            <a:r>
              <a:rPr lang="hr-HR" sz="2400" dirty="0"/>
              <a:t> music </a:t>
            </a:r>
            <a:r>
              <a:rPr lang="hr-HR" sz="2400" dirty="0" err="1"/>
              <a:t>of</a:t>
            </a:r>
            <a:r>
              <a:rPr lang="hr-HR" sz="2400" dirty="0"/>
              <a:t> Croatia’s national </a:t>
            </a:r>
            <a:r>
              <a:rPr lang="hr-HR" sz="2400" dirty="0" err="1"/>
              <a:t>anthem</a:t>
            </a:r>
            <a:r>
              <a:rPr lang="hr-HR" sz="2400" dirty="0"/>
              <a:t> Lijepa naša.</a:t>
            </a:r>
          </a:p>
        </p:txBody>
      </p:sp>
      <p:pic>
        <p:nvPicPr>
          <p:cNvPr id="5" name="Slika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2362" y="3689131"/>
            <a:ext cx="2323838" cy="3168869"/>
          </a:xfrm>
          <a:prstGeom prst="rect">
            <a:avLst/>
          </a:prstGeom>
        </p:spPr>
      </p:pic>
      <p:pic>
        <p:nvPicPr>
          <p:cNvPr id="6" name="Slika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770" y="4144360"/>
            <a:ext cx="3618186" cy="2713640"/>
          </a:xfrm>
          <a:prstGeom prst="rect">
            <a:avLst/>
          </a:prstGeom>
        </p:spPr>
      </p:pic>
    </p:spTree>
    <p:extLst>
      <p:ext uri="{BB962C8B-B14F-4D97-AF65-F5344CB8AC3E}">
        <p14:creationId xmlns:p14="http://schemas.microsoft.com/office/powerpoint/2010/main" val="3035010271"/>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Slika 9"/>
          <p:cNvPicPr>
            <a:picLocks noChangeAspect="1"/>
          </p:cNvPicPr>
          <p:nvPr/>
        </p:nvPicPr>
        <p:blipFill>
          <a:blip r:embed="rId2"/>
          <a:stretch>
            <a:fillRect/>
          </a:stretch>
        </p:blipFill>
        <p:spPr>
          <a:xfrm flipH="1">
            <a:off x="9459312" y="0"/>
            <a:ext cx="2732688" cy="2172487"/>
          </a:xfrm>
          <a:prstGeom prst="rect">
            <a:avLst/>
          </a:prstGeom>
        </p:spPr>
      </p:pic>
      <p:sp>
        <p:nvSpPr>
          <p:cNvPr id="4" name="Naslov 3"/>
          <p:cNvSpPr>
            <a:spLocks noGrp="1"/>
          </p:cNvSpPr>
          <p:nvPr>
            <p:ph type="title"/>
          </p:nvPr>
        </p:nvSpPr>
        <p:spPr>
          <a:xfrm>
            <a:off x="0" y="447188"/>
            <a:ext cx="10571998" cy="970450"/>
          </a:xfrm>
        </p:spPr>
        <p:txBody>
          <a:bodyPr>
            <a:normAutofit/>
          </a:bodyPr>
          <a:lstStyle/>
          <a:p>
            <a:r>
              <a:rPr lang="hr-HR" b="1" dirty="0"/>
              <a:t>ORION- THE OLDEST EUROPEAN CALENDAR</a:t>
            </a:r>
          </a:p>
        </p:txBody>
      </p:sp>
      <p:sp>
        <p:nvSpPr>
          <p:cNvPr id="5" name="Rezervirano mjesto sadržaja 4"/>
          <p:cNvSpPr>
            <a:spLocks noGrp="1"/>
          </p:cNvSpPr>
          <p:nvPr>
            <p:ph idx="1"/>
          </p:nvPr>
        </p:nvSpPr>
        <p:spPr>
          <a:xfrm>
            <a:off x="476250" y="1468889"/>
            <a:ext cx="10554574" cy="3636511"/>
          </a:xfrm>
        </p:spPr>
        <p:txBody>
          <a:bodyPr/>
          <a:lstStyle/>
          <a:p>
            <a:r>
              <a:rPr lang="hr-HR" sz="2400" dirty="0" err="1"/>
              <a:t>Orion</a:t>
            </a:r>
            <a:r>
              <a:rPr lang="hr-HR" sz="2400" dirty="0"/>
              <a:t> </a:t>
            </a:r>
            <a:r>
              <a:rPr lang="hr-HR" sz="2400" dirty="0" err="1"/>
              <a:t>calendar</a:t>
            </a:r>
            <a:r>
              <a:rPr lang="hr-HR" sz="2400" dirty="0"/>
              <a:t> </a:t>
            </a:r>
            <a:r>
              <a:rPr lang="hr-HR" sz="2400" dirty="0" err="1"/>
              <a:t>was</a:t>
            </a:r>
            <a:r>
              <a:rPr lang="hr-HR" sz="2400" dirty="0"/>
              <a:t> </a:t>
            </a:r>
            <a:r>
              <a:rPr lang="hr-HR" sz="2400" dirty="0" err="1"/>
              <a:t>found</a:t>
            </a:r>
            <a:r>
              <a:rPr lang="hr-HR" sz="2400" dirty="0"/>
              <a:t> </a:t>
            </a:r>
            <a:r>
              <a:rPr lang="hr-HR" sz="2400" dirty="0" err="1"/>
              <a:t>in</a:t>
            </a:r>
            <a:r>
              <a:rPr lang="hr-HR" sz="2400" dirty="0"/>
              <a:t> 1976 </a:t>
            </a:r>
            <a:r>
              <a:rPr lang="hr-HR" sz="2400" dirty="0" err="1"/>
              <a:t>and</a:t>
            </a:r>
            <a:r>
              <a:rPr lang="hr-HR" sz="2400" dirty="0"/>
              <a:t> </a:t>
            </a:r>
            <a:r>
              <a:rPr lang="hr-HR" sz="2400" dirty="0" err="1"/>
              <a:t>it’s</a:t>
            </a:r>
            <a:r>
              <a:rPr lang="hr-HR" sz="2400" dirty="0"/>
              <a:t> </a:t>
            </a:r>
            <a:r>
              <a:rPr lang="hr-HR" sz="2400" dirty="0" err="1"/>
              <a:t>the</a:t>
            </a:r>
            <a:r>
              <a:rPr lang="hr-HR" sz="2400" dirty="0"/>
              <a:t> </a:t>
            </a:r>
            <a:r>
              <a:rPr lang="hr-HR" sz="2400" dirty="0" err="1"/>
              <a:t>oldest</a:t>
            </a:r>
            <a:r>
              <a:rPr lang="hr-HR" sz="2400" dirty="0"/>
              <a:t> European </a:t>
            </a:r>
            <a:r>
              <a:rPr lang="hr-HR" sz="2400" dirty="0" err="1"/>
              <a:t>calendar</a:t>
            </a:r>
            <a:r>
              <a:rPr lang="hr-HR" sz="2400" dirty="0"/>
              <a:t> </a:t>
            </a:r>
            <a:r>
              <a:rPr lang="hr-HR" sz="2400" dirty="0" err="1"/>
              <a:t>and</a:t>
            </a:r>
            <a:r>
              <a:rPr lang="hr-HR" sz="2400" dirty="0"/>
              <a:t> </a:t>
            </a:r>
            <a:r>
              <a:rPr lang="hr-HR" sz="2400" dirty="0" err="1"/>
              <a:t>valuable</a:t>
            </a:r>
            <a:r>
              <a:rPr lang="hr-HR" sz="2400" dirty="0"/>
              <a:t>  </a:t>
            </a:r>
            <a:r>
              <a:rPr lang="hr-HR" sz="2400" dirty="0" err="1"/>
              <a:t>archeological</a:t>
            </a:r>
            <a:r>
              <a:rPr lang="hr-HR" sz="2400" dirty="0"/>
              <a:t> </a:t>
            </a:r>
            <a:r>
              <a:rPr lang="hr-HR" sz="2400" dirty="0" err="1"/>
              <a:t>achievement</a:t>
            </a:r>
            <a:r>
              <a:rPr lang="hr-HR" sz="2400" dirty="0"/>
              <a:t>. </a:t>
            </a:r>
            <a:r>
              <a:rPr lang="hr-HR" sz="2400" dirty="0" err="1"/>
              <a:t>Today</a:t>
            </a:r>
            <a:r>
              <a:rPr lang="hr-HR" sz="2400" dirty="0"/>
              <a:t> </a:t>
            </a:r>
            <a:r>
              <a:rPr lang="hr-HR" sz="2400" dirty="0" err="1"/>
              <a:t>we</a:t>
            </a:r>
            <a:r>
              <a:rPr lang="hr-HR" sz="2400" dirty="0"/>
              <a:t> </a:t>
            </a:r>
            <a:r>
              <a:rPr lang="hr-HR" sz="2400" dirty="0" err="1"/>
              <a:t>have</a:t>
            </a:r>
            <a:r>
              <a:rPr lang="hr-HR" sz="2400" dirty="0"/>
              <a:t> a </a:t>
            </a:r>
            <a:r>
              <a:rPr lang="hr-HR" sz="2400" dirty="0" err="1"/>
              <a:t>pedestrian</a:t>
            </a:r>
            <a:r>
              <a:rPr lang="hr-HR" sz="2400" dirty="0"/>
              <a:t> zone </a:t>
            </a:r>
            <a:r>
              <a:rPr lang="hr-HR" sz="2400" dirty="0" err="1"/>
              <a:t>with</a:t>
            </a:r>
            <a:r>
              <a:rPr lang="hr-HR" sz="2400" dirty="0"/>
              <a:t> </a:t>
            </a:r>
            <a:r>
              <a:rPr lang="hr-HR" sz="2400" dirty="0" err="1"/>
              <a:t>ornaments</a:t>
            </a:r>
            <a:r>
              <a:rPr lang="hr-HR" sz="2400" dirty="0"/>
              <a:t> </a:t>
            </a:r>
            <a:r>
              <a:rPr lang="hr-HR" sz="2400" dirty="0" err="1"/>
              <a:t>of</a:t>
            </a:r>
            <a:r>
              <a:rPr lang="hr-HR" sz="2400" dirty="0"/>
              <a:t> </a:t>
            </a:r>
            <a:r>
              <a:rPr lang="hr-HR" sz="2400" dirty="0" err="1"/>
              <a:t>the</a:t>
            </a:r>
            <a:r>
              <a:rPr lang="hr-HR" sz="2400" dirty="0"/>
              <a:t> </a:t>
            </a:r>
            <a:r>
              <a:rPr lang="hr-HR" sz="2400" dirty="0" err="1"/>
              <a:t>oldest</a:t>
            </a:r>
            <a:r>
              <a:rPr lang="hr-HR" sz="2400" dirty="0"/>
              <a:t> European </a:t>
            </a:r>
            <a:r>
              <a:rPr lang="hr-HR" sz="2400" dirty="0" err="1"/>
              <a:t>calendar</a:t>
            </a:r>
            <a:r>
              <a:rPr lang="hr-HR" sz="2400" dirty="0"/>
              <a:t>. </a:t>
            </a:r>
            <a:r>
              <a:rPr lang="hr-HR" sz="2400" dirty="0" err="1"/>
              <a:t>The</a:t>
            </a:r>
            <a:r>
              <a:rPr lang="hr-HR" sz="2400" dirty="0"/>
              <a:t> </a:t>
            </a:r>
            <a:r>
              <a:rPr lang="hr-HR" sz="2400" dirty="0" err="1"/>
              <a:t>pedestrian</a:t>
            </a:r>
            <a:r>
              <a:rPr lang="hr-HR" sz="2400" dirty="0"/>
              <a:t> zone </a:t>
            </a:r>
            <a:r>
              <a:rPr lang="hr-HR" sz="2400" dirty="0" err="1"/>
              <a:t>is</a:t>
            </a:r>
            <a:r>
              <a:rPr lang="hr-HR" sz="2400" dirty="0"/>
              <a:t> a </a:t>
            </a:r>
            <a:r>
              <a:rPr lang="hr-HR" sz="2400" dirty="0" err="1"/>
              <a:t>part</a:t>
            </a:r>
            <a:r>
              <a:rPr lang="hr-HR" sz="2400" dirty="0"/>
              <a:t> </a:t>
            </a:r>
            <a:r>
              <a:rPr lang="hr-HR" sz="2400" dirty="0" err="1"/>
              <a:t>of</a:t>
            </a:r>
            <a:r>
              <a:rPr lang="hr-HR" sz="2400" dirty="0"/>
              <a:t> </a:t>
            </a:r>
            <a:r>
              <a:rPr lang="hr-HR" sz="2400" dirty="0" err="1"/>
              <a:t>symbolic</a:t>
            </a:r>
            <a:r>
              <a:rPr lang="hr-HR" sz="2400" dirty="0"/>
              <a:t> </a:t>
            </a:r>
            <a:r>
              <a:rPr lang="hr-HR" sz="2400" dirty="0" err="1"/>
              <a:t>constellation</a:t>
            </a:r>
            <a:r>
              <a:rPr lang="hr-HR" sz="2400" dirty="0"/>
              <a:t>. </a:t>
            </a:r>
            <a:r>
              <a:rPr lang="hr-HR" sz="2400" dirty="0" err="1"/>
              <a:t>Orion</a:t>
            </a:r>
            <a:r>
              <a:rPr lang="hr-HR" sz="2400" dirty="0"/>
              <a:t> </a:t>
            </a:r>
            <a:r>
              <a:rPr lang="hr-HR" sz="2400" dirty="0" err="1"/>
              <a:t>in</a:t>
            </a:r>
            <a:r>
              <a:rPr lang="hr-HR" sz="2400" dirty="0"/>
              <a:t> </a:t>
            </a:r>
            <a:r>
              <a:rPr lang="hr-HR" sz="2400" dirty="0" err="1"/>
              <a:t>pedestrion</a:t>
            </a:r>
            <a:r>
              <a:rPr lang="hr-HR" sz="2400" dirty="0"/>
              <a:t> zone </a:t>
            </a:r>
            <a:r>
              <a:rPr lang="hr-HR" sz="2400" dirty="0" err="1"/>
              <a:t>in</a:t>
            </a:r>
            <a:r>
              <a:rPr lang="hr-HR" sz="2400" dirty="0"/>
              <a:t> Vinkovci </a:t>
            </a:r>
            <a:r>
              <a:rPr lang="hr-HR" sz="2400" dirty="0" err="1"/>
              <a:t>represents</a:t>
            </a:r>
            <a:r>
              <a:rPr lang="hr-HR" sz="2400" dirty="0"/>
              <a:t> pride </a:t>
            </a:r>
            <a:r>
              <a:rPr lang="hr-HR" sz="2400" dirty="0" err="1"/>
              <a:t>of</a:t>
            </a:r>
            <a:r>
              <a:rPr lang="hr-HR" sz="2400" dirty="0"/>
              <a:t> all </a:t>
            </a:r>
            <a:r>
              <a:rPr lang="hr-HR" sz="2400" dirty="0" err="1"/>
              <a:t>citizens</a:t>
            </a:r>
            <a:r>
              <a:rPr lang="hr-HR" sz="2400" dirty="0"/>
              <a:t>, </a:t>
            </a:r>
            <a:r>
              <a:rPr lang="hr-HR" sz="2400" dirty="0" err="1"/>
              <a:t>because</a:t>
            </a:r>
            <a:r>
              <a:rPr lang="hr-HR" sz="2400" dirty="0"/>
              <a:t> </a:t>
            </a:r>
            <a:r>
              <a:rPr lang="hr-HR" sz="2400" dirty="0" err="1"/>
              <a:t>they</a:t>
            </a:r>
            <a:r>
              <a:rPr lang="hr-HR" sz="2400" dirty="0"/>
              <a:t> </a:t>
            </a:r>
            <a:r>
              <a:rPr lang="hr-HR" sz="2400" dirty="0" err="1"/>
              <a:t>come</a:t>
            </a:r>
            <a:r>
              <a:rPr lang="hr-HR" sz="2400" dirty="0"/>
              <a:t> </a:t>
            </a:r>
            <a:r>
              <a:rPr lang="hr-HR" sz="2400" dirty="0" err="1"/>
              <a:t>from</a:t>
            </a:r>
            <a:r>
              <a:rPr lang="hr-HR" sz="2400" dirty="0"/>
              <a:t> a town </a:t>
            </a:r>
            <a:r>
              <a:rPr lang="hr-HR" sz="2400" dirty="0" err="1"/>
              <a:t>that</a:t>
            </a:r>
            <a:r>
              <a:rPr lang="hr-HR" sz="2400" dirty="0"/>
              <a:t> </a:t>
            </a:r>
            <a:r>
              <a:rPr lang="hr-HR" sz="2400" dirty="0" err="1"/>
              <a:t>has</a:t>
            </a:r>
            <a:r>
              <a:rPr lang="hr-HR" sz="2400" dirty="0"/>
              <a:t> </a:t>
            </a:r>
            <a:r>
              <a:rPr lang="hr-HR" sz="2400" dirty="0" err="1"/>
              <a:t>been</a:t>
            </a:r>
            <a:r>
              <a:rPr lang="hr-HR" sz="2400" dirty="0"/>
              <a:t> </a:t>
            </a:r>
            <a:r>
              <a:rPr lang="hr-HR" sz="2400" dirty="0" err="1"/>
              <a:t>inhabited</a:t>
            </a:r>
            <a:r>
              <a:rPr lang="hr-HR" sz="2400" dirty="0"/>
              <a:t> for 9 000 </a:t>
            </a:r>
            <a:r>
              <a:rPr lang="hr-HR" sz="2400" dirty="0" err="1"/>
              <a:t>years</a:t>
            </a:r>
            <a:r>
              <a:rPr lang="hr-HR" sz="2400" dirty="0"/>
              <a:t>.</a:t>
            </a:r>
          </a:p>
          <a:p>
            <a:endParaRPr lang="hr-HR" sz="2400" dirty="0"/>
          </a:p>
          <a:p>
            <a:pPr marL="0" indent="0">
              <a:buNone/>
            </a:pPr>
            <a:endParaRPr lang="hr-HR" dirty="0"/>
          </a:p>
        </p:txBody>
      </p:sp>
      <p:pic>
        <p:nvPicPr>
          <p:cNvPr id="8" name="Slika 7"/>
          <p:cNvPicPr>
            <a:picLocks noChangeAspect="1"/>
          </p:cNvPicPr>
          <p:nvPr/>
        </p:nvPicPr>
        <p:blipFill rotWithShape="1">
          <a:blip r:embed="rId3">
            <a:extLst>
              <a:ext uri="{28A0092B-C50C-407E-A947-70E740481C1C}">
                <a14:useLocalDpi xmlns:a14="http://schemas.microsoft.com/office/drawing/2010/main" val="0"/>
              </a:ext>
            </a:extLst>
          </a:blip>
          <a:srcRect l="2250" t="36942" b="35012"/>
          <a:stretch/>
        </p:blipFill>
        <p:spPr>
          <a:xfrm>
            <a:off x="623394" y="4437045"/>
            <a:ext cx="5029201" cy="2420955"/>
          </a:xfrm>
          <a:prstGeom prst="rect">
            <a:avLst/>
          </a:prstGeom>
        </p:spPr>
      </p:pic>
      <p:pic>
        <p:nvPicPr>
          <p:cNvPr id="9" name="Slika 8"/>
          <p:cNvPicPr>
            <a:picLocks noChangeAspect="1"/>
          </p:cNvPicPr>
          <p:nvPr/>
        </p:nvPicPr>
        <p:blipFill rotWithShape="1">
          <a:blip r:embed="rId4">
            <a:extLst>
              <a:ext uri="{28A0092B-C50C-407E-A947-70E740481C1C}">
                <a14:useLocalDpi xmlns:a14="http://schemas.microsoft.com/office/drawing/2010/main" val="0"/>
              </a:ext>
            </a:extLst>
          </a:blip>
          <a:srcRect t="35402" b="35862"/>
          <a:stretch/>
        </p:blipFill>
        <p:spPr>
          <a:xfrm>
            <a:off x="6872939" y="4588594"/>
            <a:ext cx="5319061" cy="2564425"/>
          </a:xfrm>
          <a:prstGeom prst="rect">
            <a:avLst/>
          </a:prstGeom>
        </p:spPr>
      </p:pic>
    </p:spTree>
    <p:extLst>
      <p:ext uri="{BB962C8B-B14F-4D97-AF65-F5344CB8AC3E}">
        <p14:creationId xmlns:p14="http://schemas.microsoft.com/office/powerpoint/2010/main" val="248750660"/>
      </p:ext>
    </p:extLst>
  </p:cSld>
  <p:clrMapOvr>
    <a:masterClrMapping/>
  </p:clrMapOvr>
</p:sld>
</file>

<file path=ppt/theme/theme1.xml><?xml version="1.0" encoding="utf-8"?>
<a:theme xmlns:a="http://schemas.openxmlformats.org/drawingml/2006/main" name="Tema3">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cending_Text_16x9.potx" id="{37A5B474-289B-4DBF-97B0-EAF0D491AEA7}" vid="{587D518B-5120-4574-B842-DE51A3011F21}"/>
    </a:ext>
  </a:extLst>
</a:theme>
</file>

<file path=docProps/app.xml><?xml version="1.0" encoding="utf-8"?>
<Properties xmlns="http://schemas.openxmlformats.org/officeDocument/2006/extended-properties" xmlns:vt="http://schemas.openxmlformats.org/officeDocument/2006/docPropsVTypes">
  <Template>Tema3</Template>
  <TotalTime>94</TotalTime>
  <Words>449</Words>
  <Application>Microsoft Office PowerPoint</Application>
  <PresentationFormat>Široki zaslon</PresentationFormat>
  <Paragraphs>35</Paragraphs>
  <Slides>9</Slides>
  <Notes>0</Notes>
  <HiddenSlides>0</HiddenSlides>
  <MMClips>0</MMClips>
  <ScaleCrop>false</ScaleCrop>
  <HeadingPairs>
    <vt:vector size="6" baseType="variant">
      <vt:variant>
        <vt:lpstr>Korišteni fontovi</vt:lpstr>
      </vt:variant>
      <vt:variant>
        <vt:i4>6</vt:i4>
      </vt:variant>
      <vt:variant>
        <vt:lpstr>Tema</vt:lpstr>
      </vt:variant>
      <vt:variant>
        <vt:i4>1</vt:i4>
      </vt:variant>
      <vt:variant>
        <vt:lpstr>Naslovi slajdova</vt:lpstr>
      </vt:variant>
      <vt:variant>
        <vt:i4>9</vt:i4>
      </vt:variant>
    </vt:vector>
  </HeadingPairs>
  <TitlesOfParts>
    <vt:vector size="16" baseType="lpstr">
      <vt:lpstr>Arial</vt:lpstr>
      <vt:lpstr>Arial Rounded MT Bold</vt:lpstr>
      <vt:lpstr>Bookman Old Style</vt:lpstr>
      <vt:lpstr>Calibri</vt:lpstr>
      <vt:lpstr>Calibri Light</vt:lpstr>
      <vt:lpstr>Wingdings</vt:lpstr>
      <vt:lpstr>Tema3</vt:lpstr>
      <vt:lpstr>Bosut is river that goes through Vinkovci. We love to say that the river represents us well – it is a bit lazy and slow, sometimes it seems like it does not move at all. Here we love to go fishing or walking up and down the river when days are nice and sunny.</vt:lpstr>
      <vt:lpstr>Ban Josip Šokčević statue</vt:lpstr>
      <vt:lpstr>Music school “Josip Runjanin”</vt:lpstr>
      <vt:lpstr>HNK Cibalia-Vinkovci stadium</vt:lpstr>
      <vt:lpstr> HNK Cibalia Stadium  Football club Cibalia is named after the Roman name for Vinkovci. The club was founded in 1919., and the stadium built in 1966.    </vt:lpstr>
      <vt:lpstr>Lamp - Vinkovci symbol</vt:lpstr>
      <vt:lpstr>PowerPoint prezentacija</vt:lpstr>
      <vt:lpstr>Birth house of Josip Runjanin</vt:lpstr>
      <vt:lpstr>ORION- THE OLDEST EUROPEAN CALENDAR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Projekti</cp:lastModifiedBy>
  <cp:revision>13</cp:revision>
  <dcterms:created xsi:type="dcterms:W3CDTF">2014-08-26T23:49:58Z</dcterms:created>
  <dcterms:modified xsi:type="dcterms:W3CDTF">2019-03-18T15:54:59Z</dcterms:modified>
</cp:coreProperties>
</file>