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393E2F-0DF2-4089-B196-815D6FFD5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1193D6D-15FB-453B-9C04-EDC7BEA8D0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02723850-E491-4AE0-BE49-8420D4AB2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5527C8-A390-4793-A732-3ECBDC7C8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615E0D1-1964-47A9-B34C-C8C7D7B0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411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CFA906-1139-41CD-ADE9-C8D7648FF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1FF37B73-64D8-4C68-897D-98E2A06F3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C51708-C57C-4B8D-9B66-301C5D144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FDA5B77-09C7-458A-BD54-EE4A7AC0C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60C8345B-B338-4E3D-AB81-D86269149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807160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5E9D7D52-61C4-49A5-A40A-41B5434A82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5DB96A20-AB72-4060-A289-2D29967F0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6B3D7B-51FC-402A-A9E4-793604E4F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C3C34F3-3DFD-4EF3-B60A-28422D4B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7A64134-0304-416C-A09F-B807E15A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81732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6692327-FCB5-40E5-8F97-AD7C6A509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C661B5B-6AA2-46B4-A528-FE74BBA1B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8BAA4CB-33C2-4481-8B14-7968D000C1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A1E3440-647B-4DD8-8BBE-1A710971D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7381932-9A30-4D87-B1B5-EBA0322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8486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DC8681-05C4-4F56-8D19-5FECEC6E2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F4EF76F-558D-46FB-A88F-E5AD2D7950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D10CA64-AC1A-4FC2-8313-EBB27DE87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03D9ECA-10F8-447E-AFBE-E5AF85701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9CADAA0-7CB7-413A-A220-938279F1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86363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A2DA07B-1E15-4909-B58E-400C802B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642ED7D-131B-4D3A-B3B2-12E7ECB355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56E0F35-C206-46A2-B73F-D75E9124D6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7D138045-00EC-4F0C-AD1C-FC59A2E82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0DE18D41-80FE-4947-9B41-19560750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CF040DA-A14A-4ACF-B952-874BBF9B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72837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A7FE96-605E-4639-BEA2-32B4D22E2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98E90C3-E525-4552-B7EB-70B712C1B9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D98471C8-2832-4753-A40E-6D2055A41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4BF6E905-0C67-4EDA-AA0F-AF079E00E7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57E26DAC-F7D7-4795-BF18-A5F967892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D23E764F-D943-4670-85AA-6C78D712B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E65C6B5F-B096-4919-A6F7-6F895826D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77F70F4-05E6-4995-A2D9-F8712843A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9912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6E5CC3-90E0-4513-9899-53EF599F1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FDF3D90-960E-41E5-95E8-5694025FB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049FF471-9C6A-4DF2-89C3-DDD2F247F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CCC56813-A12B-4ED3-BE27-20AB9309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1203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CDA2C02C-A4F4-4ED5-8F51-8EE04113D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2F4FC68E-75B9-4147-B9FE-3E77C0E23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1C2E8DE3-ECF8-44FD-A93B-596DEA966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71484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E5C7424-C1D4-4F94-82B0-C44AEC6E1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80FC329-1470-475F-9337-BFE6CAEB1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C32C853-1B00-4A23-9C13-DCA074B0A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364810E-315C-41BB-B6D5-8ED6D4FA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867B712F-41D8-4BBD-96CB-D87632C3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A69534E-9FE1-4074-90CD-2BA1C94B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407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D4AF3D8-9D56-484D-867F-2228D385A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A1F71CD-B6F1-45D9-A620-1CA6E66A25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2B5B726A-7E1C-49E8-99BA-980DF431C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63ACEF84-5FB8-4A03-BAB6-35DB0904F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5FCA43E-A5A6-4CD5-818B-243BA2FA1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E384FF86-CD00-45DD-8072-5131BC1A6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49199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CF91F9DB-3A5C-480A-B4B5-8234F1C34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4EFFBF7B-2723-4D11-8F10-1B2E7DB11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9E201DD-041C-429E-BC60-A2B47AF6D1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9889C-ADFA-45BD-A459-E4936E40D43E}" type="datetimeFigureOut">
              <a:rPr lang="hr-HR" smtClean="0"/>
              <a:t>6.10.2019.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9C7EF8FA-EE2F-4D31-B52A-757E7DD50C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29A5C8CA-ABDA-45BC-A6FB-6A08A9FBE3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9D85A-06E1-4893-94CE-563020A5EBF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296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Slika na kojoj se prikazuje na zatvorenom, hrana, osoba, stol&#10;&#10;Opis je automatski generiran">
            <a:extLst>
              <a:ext uri="{FF2B5EF4-FFF2-40B4-BE49-F238E27FC236}">
                <a16:creationId xmlns:a16="http://schemas.microsoft.com/office/drawing/2014/main" id="{397366E6-FB23-4C05-8F1B-A3972C548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531C0F2-06AE-42A8-A97B-9E8BDAB3E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SCRAMBLED EGGS WITH HAM AND ONIONS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DCE29A5-CF05-4691-9A62-A6FB5A791D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solidFill>
                  <a:schemeClr val="bg1"/>
                </a:solidFill>
              </a:rPr>
              <a:t>ANA SRPAK 7.A</a:t>
            </a:r>
          </a:p>
        </p:txBody>
      </p:sp>
    </p:spTree>
    <p:extLst>
      <p:ext uri="{BB962C8B-B14F-4D97-AF65-F5344CB8AC3E}">
        <p14:creationId xmlns:p14="http://schemas.microsoft.com/office/powerpoint/2010/main" val="630468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E6AF9F1-CE73-444B-B95D-406742993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Ingridients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03985EE-A3FB-4F84-A80B-E31F411E6D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You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need</a:t>
            </a:r>
            <a:r>
              <a:rPr lang="hr-HR" dirty="0"/>
              <a:t>:</a:t>
            </a:r>
          </a:p>
          <a:p>
            <a:r>
              <a:rPr lang="hr-HR" dirty="0"/>
              <a:t>2-3 </a:t>
            </a:r>
            <a:r>
              <a:rPr lang="hr-HR" dirty="0" err="1"/>
              <a:t>eggs</a:t>
            </a:r>
            <a:r>
              <a:rPr lang="hr-HR" dirty="0"/>
              <a:t> (</a:t>
            </a: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option</a:t>
            </a:r>
            <a:r>
              <a:rPr lang="hr-HR" dirty="0"/>
              <a:t> to </a:t>
            </a:r>
            <a:r>
              <a:rPr lang="hr-HR" dirty="0" err="1"/>
              <a:t>you</a:t>
            </a:r>
            <a:r>
              <a:rPr lang="hr-HR" dirty="0"/>
              <a:t>)</a:t>
            </a:r>
          </a:p>
          <a:p>
            <a:r>
              <a:rPr lang="hr-HR" dirty="0"/>
              <a:t>1-2 </a:t>
            </a:r>
            <a:r>
              <a:rPr lang="hr-HR" dirty="0" err="1"/>
              <a:t>slieces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ham</a:t>
            </a:r>
          </a:p>
          <a:p>
            <a:r>
              <a:rPr lang="hr-HR" dirty="0"/>
              <a:t>One </a:t>
            </a:r>
            <a:r>
              <a:rPr lang="hr-HR" dirty="0" err="1"/>
              <a:t>small</a:t>
            </a:r>
            <a:r>
              <a:rPr lang="hr-HR" dirty="0"/>
              <a:t> </a:t>
            </a:r>
            <a:r>
              <a:rPr lang="hr-HR" dirty="0" err="1"/>
              <a:t>onion</a:t>
            </a:r>
            <a:endParaRPr lang="hr-HR" dirty="0"/>
          </a:p>
          <a:p>
            <a:r>
              <a:rPr lang="hr-HR" dirty="0"/>
              <a:t>Oil </a:t>
            </a:r>
          </a:p>
        </p:txBody>
      </p:sp>
      <p:pic>
        <p:nvPicPr>
          <p:cNvPr id="5" name="Slika 4" descr="Slika na kojoj se prikazuje rezanje, osoba, nož, daska&#10;&#10;Opis je automatski generiran">
            <a:extLst>
              <a:ext uri="{FF2B5EF4-FFF2-40B4-BE49-F238E27FC236}">
                <a16:creationId xmlns:a16="http://schemas.microsoft.com/office/drawing/2014/main" id="{31BE40B0-973A-43E9-A1B6-CEAAB575DC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7454" y="926183"/>
            <a:ext cx="3954544" cy="2965908"/>
          </a:xfrm>
          <a:prstGeom prst="rect">
            <a:avLst/>
          </a:prstGeom>
        </p:spPr>
      </p:pic>
      <p:pic>
        <p:nvPicPr>
          <p:cNvPr id="7" name="Slika 6" descr="Slika na kojoj se prikazuje osoba, tanjur, bijelo, hrana&#10;&#10;Opis je automatski generiran">
            <a:extLst>
              <a:ext uri="{FF2B5EF4-FFF2-40B4-BE49-F238E27FC236}">
                <a16:creationId xmlns:a16="http://schemas.microsoft.com/office/drawing/2014/main" id="{049ADE34-181B-4936-BBA1-D85A7AFE85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237454" y="3892091"/>
            <a:ext cx="3954545" cy="2965909"/>
          </a:xfrm>
          <a:prstGeom prst="rect">
            <a:avLst/>
          </a:prstGeom>
        </p:spPr>
      </p:pic>
      <p:pic>
        <p:nvPicPr>
          <p:cNvPr id="9" name="Slika 8" descr="Slika na kojoj se prikazuje rezanje, osoba, nož, daska&#10;&#10;Opis je automatski generiran">
            <a:extLst>
              <a:ext uri="{FF2B5EF4-FFF2-40B4-BE49-F238E27FC236}">
                <a16:creationId xmlns:a16="http://schemas.microsoft.com/office/drawing/2014/main" id="{3C76D285-2312-487C-9825-440FA514F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82905" y="3882708"/>
            <a:ext cx="3954547" cy="296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7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6476F85-36C0-4215-962C-0B210B55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First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1A73A77-C8B0-4F3D-9485-E78834533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/>
              <a:t>First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crack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eggs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one plate </a:t>
            </a:r>
            <a:r>
              <a:rPr lang="hr-HR" dirty="0" err="1"/>
              <a:t>and</a:t>
            </a:r>
            <a:r>
              <a:rPr lang="hr-HR" dirty="0"/>
              <a:t> mix </a:t>
            </a:r>
            <a:r>
              <a:rPr lang="hr-HR" dirty="0" err="1"/>
              <a:t>them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fork</a:t>
            </a:r>
            <a:endParaRPr lang="hr-HR" dirty="0"/>
          </a:p>
        </p:txBody>
      </p:sp>
      <p:pic>
        <p:nvPicPr>
          <p:cNvPr id="5" name="Slika 4" descr="Slika na kojoj se prikazuje osoba, tanjur, hrana, stol&#10;&#10;Opis je automatski generiran">
            <a:extLst>
              <a:ext uri="{FF2B5EF4-FFF2-40B4-BE49-F238E27FC236}">
                <a16:creationId xmlns:a16="http://schemas.microsoft.com/office/drawing/2014/main" id="{009D0FAA-7719-47CE-A111-373996394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153335"/>
            <a:ext cx="4939553" cy="3704665"/>
          </a:xfrm>
          <a:prstGeom prst="rect">
            <a:avLst/>
          </a:prstGeom>
        </p:spPr>
      </p:pic>
      <p:pic>
        <p:nvPicPr>
          <p:cNvPr id="7" name="Slika 6" descr="Slika na kojoj se prikazuje osoba, hrana, tanjur, stol&#10;&#10;Opis je automatski generiran">
            <a:extLst>
              <a:ext uri="{FF2B5EF4-FFF2-40B4-BE49-F238E27FC236}">
                <a16:creationId xmlns:a16="http://schemas.microsoft.com/office/drawing/2014/main" id="{FBE3B693-7985-4612-8ADE-0AC16038E1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939553" y="3153334"/>
            <a:ext cx="4939554" cy="370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5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4A60934-D7E3-4C47-82A2-1705EAEBA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Second</a:t>
            </a:r>
            <a:r>
              <a:rPr lang="hr-HR" dirty="0"/>
              <a:t>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F9FC460-9533-4132-B01D-AB36970DCD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519"/>
            <a:ext cx="10515600" cy="4351338"/>
          </a:xfrm>
        </p:spPr>
        <p:txBody>
          <a:bodyPr/>
          <a:lstStyle/>
          <a:p>
            <a:r>
              <a:rPr lang="hr-HR" dirty="0" err="1"/>
              <a:t>Second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cut</a:t>
            </a:r>
            <a:r>
              <a:rPr lang="hr-HR" dirty="0"/>
              <a:t> </a:t>
            </a:r>
            <a:r>
              <a:rPr lang="hr-HR" dirty="0" err="1"/>
              <a:t>hamm</a:t>
            </a:r>
            <a:r>
              <a:rPr lang="hr-HR" dirty="0"/>
              <a:t> on </a:t>
            </a:r>
            <a:r>
              <a:rPr lang="hr-HR" dirty="0" err="1"/>
              <a:t>smal</a:t>
            </a:r>
            <a:r>
              <a:rPr lang="hr-HR" dirty="0"/>
              <a:t> </a:t>
            </a:r>
            <a:r>
              <a:rPr lang="hr-HR" dirty="0" err="1"/>
              <a:t>slieces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put </a:t>
            </a:r>
            <a:r>
              <a:rPr lang="hr-HR" dirty="0" err="1"/>
              <a:t>them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eggs</a:t>
            </a:r>
            <a:endParaRPr lang="hr-HR" dirty="0"/>
          </a:p>
        </p:txBody>
      </p:sp>
      <p:pic>
        <p:nvPicPr>
          <p:cNvPr id="5" name="Slika 4" descr="Slika na kojoj se prikazuje osoba, rezanje, nož, stol&#10;&#10;Opis je automatski generiran">
            <a:extLst>
              <a:ext uri="{FF2B5EF4-FFF2-40B4-BE49-F238E27FC236}">
                <a16:creationId xmlns:a16="http://schemas.microsoft.com/office/drawing/2014/main" id="{5FA91C43-6BBD-4DA5-9228-EA2F6DDB5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4207249"/>
            <a:ext cx="3534334" cy="2650751"/>
          </a:xfrm>
          <a:prstGeom prst="rect">
            <a:avLst/>
          </a:prstGeom>
        </p:spPr>
      </p:pic>
      <p:pic>
        <p:nvPicPr>
          <p:cNvPr id="7" name="Slika 6" descr="Slika na kojoj se prikazuje rezanje, osoba, daska, nož&#10;&#10;Opis je automatski generiran">
            <a:extLst>
              <a:ext uri="{FF2B5EF4-FFF2-40B4-BE49-F238E27FC236}">
                <a16:creationId xmlns:a16="http://schemas.microsoft.com/office/drawing/2014/main" id="{9BAC90A3-850B-4224-85B0-65FDCA11D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534335" y="4207247"/>
            <a:ext cx="3534337" cy="2650753"/>
          </a:xfrm>
          <a:prstGeom prst="rect">
            <a:avLst/>
          </a:prstGeom>
        </p:spPr>
      </p:pic>
      <p:pic>
        <p:nvPicPr>
          <p:cNvPr id="9" name="Slika 8" descr="Slika na kojoj se prikazuje osoba, hrana, držanje, stol&#10;&#10;Opis je automatski generiran">
            <a:extLst>
              <a:ext uri="{FF2B5EF4-FFF2-40B4-BE49-F238E27FC236}">
                <a16:creationId xmlns:a16="http://schemas.microsoft.com/office/drawing/2014/main" id="{E789CD5D-BAF4-4485-BD74-9CCE6B1942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068672" y="4207246"/>
            <a:ext cx="3534339" cy="26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35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419129D-5DD3-49D0-9B46-C8620E55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Third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BE87059A-AE09-46E2-B258-CC864E09D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1836"/>
            <a:ext cx="10515600" cy="4351338"/>
          </a:xfrm>
        </p:spPr>
        <p:txBody>
          <a:bodyPr/>
          <a:lstStyle/>
          <a:p>
            <a:r>
              <a:rPr lang="hr-HR" dirty="0" err="1"/>
              <a:t>Now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cut</a:t>
            </a:r>
            <a:r>
              <a:rPr lang="hr-HR" dirty="0"/>
              <a:t> </a:t>
            </a:r>
            <a:r>
              <a:rPr lang="hr-HR" dirty="0" err="1"/>
              <a:t>an</a:t>
            </a:r>
            <a:r>
              <a:rPr lang="hr-HR" dirty="0"/>
              <a:t> </a:t>
            </a:r>
            <a:r>
              <a:rPr lang="hr-HR" dirty="0" err="1"/>
              <a:t>onion</a:t>
            </a:r>
            <a:r>
              <a:rPr lang="hr-HR" dirty="0"/>
              <a:t> on </a:t>
            </a:r>
            <a:r>
              <a:rPr lang="hr-HR" dirty="0" err="1"/>
              <a:t>small</a:t>
            </a:r>
            <a:r>
              <a:rPr lang="hr-HR" dirty="0"/>
              <a:t> </a:t>
            </a:r>
            <a:r>
              <a:rPr lang="hr-HR" dirty="0" err="1"/>
              <a:t>slieces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mix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ham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eggs</a:t>
            </a:r>
            <a:endParaRPr lang="hr-HR" dirty="0"/>
          </a:p>
        </p:txBody>
      </p:sp>
      <p:pic>
        <p:nvPicPr>
          <p:cNvPr id="5" name="Slika 4" descr="Slika na kojoj se prikazuje rezanje, osoba, nož, daska&#10;&#10;Opis je automatski generiran">
            <a:extLst>
              <a:ext uri="{FF2B5EF4-FFF2-40B4-BE49-F238E27FC236}">
                <a16:creationId xmlns:a16="http://schemas.microsoft.com/office/drawing/2014/main" id="{DBFCEAA8-2036-4CDA-A0E5-55EF08ECDC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3849220"/>
            <a:ext cx="4011706" cy="3008780"/>
          </a:xfrm>
          <a:prstGeom prst="rect">
            <a:avLst/>
          </a:prstGeom>
        </p:spPr>
      </p:pic>
      <p:pic>
        <p:nvPicPr>
          <p:cNvPr id="7" name="Slika 6" descr="Slika na kojoj se prikazuje rezanje, osoba, nož, daska&#10;&#10;Opis je automatski generiran">
            <a:extLst>
              <a:ext uri="{FF2B5EF4-FFF2-40B4-BE49-F238E27FC236}">
                <a16:creationId xmlns:a16="http://schemas.microsoft.com/office/drawing/2014/main" id="{1C6E5560-4984-4A22-A79C-B4C2C682A6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11707" y="3849220"/>
            <a:ext cx="4011707" cy="3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31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B4DBDF1-2123-4D11-AE45-69051FCEE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Fourth</a:t>
            </a:r>
            <a:r>
              <a:rPr lang="hr-HR" dirty="0"/>
              <a:t>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4FC7001B-1B13-4FE1-97CF-362DCC40B1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err="1"/>
              <a:t>Now</a:t>
            </a:r>
            <a:r>
              <a:rPr lang="hr-HR" dirty="0"/>
              <a:t>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</a:t>
            </a:r>
            <a:r>
              <a:rPr lang="hr-HR" dirty="0" err="1"/>
              <a:t>warm</a:t>
            </a:r>
            <a:r>
              <a:rPr lang="hr-HR" dirty="0"/>
              <a:t>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pan</a:t>
            </a:r>
            <a:r>
              <a:rPr lang="hr-HR" dirty="0"/>
              <a:t> </a:t>
            </a:r>
            <a:r>
              <a:rPr lang="hr-HR" dirty="0" err="1"/>
              <a:t>and</a:t>
            </a:r>
            <a:r>
              <a:rPr lang="hr-HR" dirty="0"/>
              <a:t> put </a:t>
            </a:r>
            <a:r>
              <a:rPr lang="hr-HR" dirty="0" err="1"/>
              <a:t>few</a:t>
            </a:r>
            <a:r>
              <a:rPr lang="hr-HR" dirty="0"/>
              <a:t> </a:t>
            </a:r>
            <a:r>
              <a:rPr lang="hr-HR" dirty="0" err="1"/>
              <a:t>drops</a:t>
            </a:r>
            <a:r>
              <a:rPr lang="hr-HR" dirty="0"/>
              <a:t> </a:t>
            </a:r>
            <a:r>
              <a:rPr lang="hr-HR" dirty="0" err="1"/>
              <a:t>of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 </a:t>
            </a:r>
            <a:r>
              <a:rPr lang="hr-HR" dirty="0" err="1"/>
              <a:t>in</a:t>
            </a:r>
            <a:r>
              <a:rPr lang="hr-HR" dirty="0"/>
              <a:t> </a:t>
            </a:r>
            <a:r>
              <a:rPr lang="hr-HR" dirty="0" err="1"/>
              <a:t>it</a:t>
            </a:r>
            <a:endParaRPr lang="hr-HR" dirty="0"/>
          </a:p>
          <a:p>
            <a:r>
              <a:rPr lang="hr-HR" dirty="0" err="1"/>
              <a:t>After</a:t>
            </a:r>
            <a:r>
              <a:rPr lang="hr-HR" dirty="0"/>
              <a:t> </a:t>
            </a:r>
            <a:r>
              <a:rPr lang="hr-HR" dirty="0" err="1"/>
              <a:t>oil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warm</a:t>
            </a:r>
            <a:r>
              <a:rPr lang="hr-HR" dirty="0"/>
              <a:t>, </a:t>
            </a:r>
            <a:r>
              <a:rPr lang="hr-HR" dirty="0" err="1"/>
              <a:t>you</a:t>
            </a:r>
            <a:r>
              <a:rPr lang="hr-HR" dirty="0"/>
              <a:t> </a:t>
            </a:r>
            <a:r>
              <a:rPr lang="hr-HR" dirty="0" err="1"/>
              <a:t>will</a:t>
            </a:r>
            <a:r>
              <a:rPr lang="hr-HR" dirty="0"/>
              <a:t> put </a:t>
            </a:r>
            <a:r>
              <a:rPr lang="hr-HR" dirty="0" err="1"/>
              <a:t>your</a:t>
            </a:r>
            <a:r>
              <a:rPr lang="hr-HR" dirty="0"/>
              <a:t> </a:t>
            </a:r>
            <a:r>
              <a:rPr lang="hr-HR" dirty="0" err="1"/>
              <a:t>mixture</a:t>
            </a:r>
            <a:r>
              <a:rPr lang="hr-HR" dirty="0"/>
              <a:t> on </a:t>
            </a:r>
            <a:r>
              <a:rPr lang="hr-HR" dirty="0" err="1"/>
              <a:t>it</a:t>
            </a:r>
            <a:endParaRPr lang="hr-HR" dirty="0"/>
          </a:p>
        </p:txBody>
      </p:sp>
      <p:pic>
        <p:nvPicPr>
          <p:cNvPr id="5" name="Slika 4" descr="Slika na kojoj se prikazuje hrana, krafna, uštipak, stol&#10;&#10;Opis je automatski generiran">
            <a:extLst>
              <a:ext uri="{FF2B5EF4-FFF2-40B4-BE49-F238E27FC236}">
                <a16:creationId xmlns:a16="http://schemas.microsoft.com/office/drawing/2014/main" id="{67B4D153-D7D6-4125-9A36-C8A6E72A8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24"/>
            <a:ext cx="5223434" cy="391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84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C04429-74EF-4D29-831C-C23AE264A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Fifth </a:t>
            </a:r>
            <a:r>
              <a:rPr lang="hr-HR" dirty="0" err="1"/>
              <a:t>step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DA13C53-17EC-4E12-806E-8D5C8B539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hr-HR" dirty="0" err="1"/>
              <a:t>When</a:t>
            </a:r>
            <a:r>
              <a:rPr lang="hr-HR" dirty="0"/>
              <a:t> </a:t>
            </a:r>
            <a:r>
              <a:rPr lang="hr-HR" dirty="0" err="1"/>
              <a:t>mixture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on </a:t>
            </a:r>
            <a:r>
              <a:rPr lang="hr-HR" dirty="0" err="1"/>
              <a:t>pan</a:t>
            </a:r>
            <a:r>
              <a:rPr lang="hr-HR" dirty="0"/>
              <a:t>, make sure to mix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with</a:t>
            </a:r>
            <a:r>
              <a:rPr lang="hr-HR" dirty="0"/>
              <a:t> </a:t>
            </a:r>
            <a:r>
              <a:rPr lang="hr-HR" dirty="0" err="1"/>
              <a:t>fork</a:t>
            </a:r>
            <a:r>
              <a:rPr lang="hr-HR" dirty="0"/>
              <a:t> </a:t>
            </a:r>
            <a:r>
              <a:rPr lang="hr-HR" dirty="0" err="1"/>
              <a:t>until</a:t>
            </a:r>
            <a:r>
              <a:rPr lang="hr-HR" dirty="0"/>
              <a:t> </a:t>
            </a:r>
            <a:r>
              <a:rPr lang="hr-HR" dirty="0" err="1"/>
              <a:t>if</a:t>
            </a:r>
            <a:r>
              <a:rPr lang="hr-HR" dirty="0"/>
              <a:t> </a:t>
            </a:r>
            <a:r>
              <a:rPr lang="hr-HR" dirty="0" err="1"/>
              <a:t>finish</a:t>
            </a:r>
            <a:r>
              <a:rPr lang="hr-HR" dirty="0"/>
              <a:t> </a:t>
            </a:r>
            <a:r>
              <a:rPr lang="hr-HR" dirty="0" err="1"/>
              <a:t>so</a:t>
            </a:r>
            <a:r>
              <a:rPr lang="hr-HR" dirty="0"/>
              <a:t> </a:t>
            </a:r>
            <a:r>
              <a:rPr lang="hr-HR" dirty="0" err="1"/>
              <a:t>it</a:t>
            </a:r>
            <a:r>
              <a:rPr lang="hr-HR" dirty="0"/>
              <a:t> </a:t>
            </a:r>
            <a:r>
              <a:rPr lang="hr-HR" dirty="0" err="1"/>
              <a:t>dosen’t</a:t>
            </a:r>
            <a:r>
              <a:rPr lang="hr-HR" dirty="0"/>
              <a:t> </a:t>
            </a:r>
            <a:r>
              <a:rPr lang="hr-HR" dirty="0" err="1"/>
              <a:t>stick</a:t>
            </a:r>
            <a:r>
              <a:rPr lang="hr-HR" dirty="0"/>
              <a:t> on </a:t>
            </a:r>
            <a:r>
              <a:rPr lang="hr-HR" dirty="0" err="1"/>
              <a:t>pan</a:t>
            </a:r>
            <a:endParaRPr lang="hr-HR" dirty="0"/>
          </a:p>
          <a:p>
            <a:r>
              <a:rPr lang="hr-HR" dirty="0" err="1"/>
              <a:t>After</a:t>
            </a:r>
            <a:r>
              <a:rPr lang="hr-HR" dirty="0"/>
              <a:t> </a:t>
            </a:r>
            <a:r>
              <a:rPr lang="hr-HR" dirty="0" err="1"/>
              <a:t>it’s</a:t>
            </a:r>
            <a:r>
              <a:rPr lang="hr-HR" dirty="0"/>
              <a:t> </a:t>
            </a:r>
            <a:r>
              <a:rPr lang="hr-HR" dirty="0" err="1"/>
              <a:t>ready</a:t>
            </a:r>
            <a:r>
              <a:rPr lang="hr-HR" dirty="0"/>
              <a:t>, put </a:t>
            </a:r>
            <a:r>
              <a:rPr lang="hr-HR" dirty="0" err="1"/>
              <a:t>it</a:t>
            </a:r>
            <a:r>
              <a:rPr lang="hr-HR" dirty="0"/>
              <a:t> on </a:t>
            </a:r>
            <a:r>
              <a:rPr lang="hr-HR" dirty="0" err="1"/>
              <a:t>your</a:t>
            </a:r>
            <a:r>
              <a:rPr lang="hr-HR" dirty="0"/>
              <a:t> plate </a:t>
            </a:r>
            <a:r>
              <a:rPr lang="hr-HR" dirty="0" err="1"/>
              <a:t>and</a:t>
            </a:r>
            <a:r>
              <a:rPr lang="hr-HR" dirty="0"/>
              <a:t> </a:t>
            </a:r>
            <a:r>
              <a:rPr lang="hr-HR" dirty="0" err="1"/>
              <a:t>eat</a:t>
            </a:r>
            <a:r>
              <a:rPr lang="hr-HR" dirty="0"/>
              <a:t>!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/>
              <a:t>(</a:t>
            </a:r>
            <a:r>
              <a:rPr lang="hr-HR" dirty="0" err="1"/>
              <a:t>we</a:t>
            </a:r>
            <a:r>
              <a:rPr lang="hr-HR" dirty="0"/>
              <a:t> </a:t>
            </a:r>
            <a:r>
              <a:rPr lang="hr-HR" dirty="0" err="1"/>
              <a:t>forgot</a:t>
            </a:r>
            <a:r>
              <a:rPr lang="hr-HR" dirty="0"/>
              <a:t> to take a </a:t>
            </a:r>
            <a:r>
              <a:rPr lang="hr-HR" dirty="0" err="1"/>
              <a:t>picture</a:t>
            </a:r>
            <a:r>
              <a:rPr lang="hr-HR" dirty="0"/>
              <a:t> on plate </a:t>
            </a:r>
            <a:r>
              <a:rPr lang="hr-HR" dirty="0" err="1"/>
              <a:t>so</a:t>
            </a:r>
            <a:r>
              <a:rPr lang="hr-HR" dirty="0"/>
              <a:t> </a:t>
            </a:r>
          </a:p>
          <a:p>
            <a:pPr marL="0" indent="0">
              <a:buNone/>
            </a:pPr>
            <a:r>
              <a:rPr lang="hr-HR" dirty="0" err="1"/>
              <a:t>this</a:t>
            </a:r>
            <a:r>
              <a:rPr lang="hr-HR" dirty="0"/>
              <a:t> </a:t>
            </a:r>
            <a:r>
              <a:rPr lang="hr-HR" dirty="0" err="1"/>
              <a:t>is</a:t>
            </a:r>
            <a:r>
              <a:rPr lang="hr-HR" dirty="0"/>
              <a:t> </a:t>
            </a:r>
            <a:r>
              <a:rPr lang="hr-HR" dirty="0" err="1"/>
              <a:t>all</a:t>
            </a:r>
            <a:r>
              <a:rPr lang="hr-HR" dirty="0"/>
              <a:t> I </a:t>
            </a:r>
            <a:r>
              <a:rPr lang="hr-HR" dirty="0" err="1"/>
              <a:t>have</a:t>
            </a:r>
            <a:r>
              <a:rPr lang="hr-HR" dirty="0"/>
              <a:t>, </a:t>
            </a:r>
            <a:r>
              <a:rPr lang="hr-HR" dirty="0" err="1"/>
              <a:t>sorry</a:t>
            </a:r>
            <a:r>
              <a:rPr lang="hr-HR" dirty="0"/>
              <a:t>)</a:t>
            </a:r>
          </a:p>
        </p:txBody>
      </p:sp>
      <p:pic>
        <p:nvPicPr>
          <p:cNvPr id="5" name="Slika 4" descr="Slika na kojoj se prikazuje na zatvorenom, hrana, osoba, stol&#10;&#10;Opis je automatski generiran">
            <a:extLst>
              <a:ext uri="{FF2B5EF4-FFF2-40B4-BE49-F238E27FC236}">
                <a16:creationId xmlns:a16="http://schemas.microsoft.com/office/drawing/2014/main" id="{47E19C41-5729-46AB-9E6C-07F86BD33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859" y="2884395"/>
            <a:ext cx="5298141" cy="397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131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163</Words>
  <Application>Microsoft Office PowerPoint</Application>
  <PresentationFormat>Široki zaslon</PresentationFormat>
  <Paragraphs>27</Paragraphs>
  <Slides>7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SCRAMBLED EGGS WITH HAM AND ONIONS</vt:lpstr>
      <vt:lpstr>Ingridients</vt:lpstr>
      <vt:lpstr>First step</vt:lpstr>
      <vt:lpstr>Second step</vt:lpstr>
      <vt:lpstr>Third step</vt:lpstr>
      <vt:lpstr>Fourth step</vt:lpstr>
      <vt:lpstr>Fifth step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SCRAMBLED EGGS WITH HAM AND ONIONS</dc:title>
  <dc:creator>ANA SRPAK</dc:creator>
  <cp:lastModifiedBy>ANA SRPAK</cp:lastModifiedBy>
  <cp:revision>3</cp:revision>
  <dcterms:created xsi:type="dcterms:W3CDTF">2019-10-06T11:39:16Z</dcterms:created>
  <dcterms:modified xsi:type="dcterms:W3CDTF">2019-10-06T12:03:50Z</dcterms:modified>
</cp:coreProperties>
</file>