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9"/>
    </p:embeddedFont>
    <p:embeddedFont>
      <p:font typeface="Oswald" panose="020B0604020202020204" charset="0"/>
      <p:regular r:id="rId20"/>
      <p:bold r:id="rId21"/>
    </p:embeddedFont>
    <p:embeddedFont>
      <p:font typeface="Averag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5921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7825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f9290625c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f9290625c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548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f9290625c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f9290625c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84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f9290625c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f9290625c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223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f9290625c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f9290625c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628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f9290625c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f9290625c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46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f9290625c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f9290625c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299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f9290625c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f9290625c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026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f9290613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f9290613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30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f9290625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f9290625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960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f9290625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f9290625c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40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047c09d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047c09d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92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fed9f1b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fed9f1b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915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f9290625c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f9290625c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73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f9290625c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f9290625c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123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f9290625c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f9290625c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13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P2tSJn3tNnWL0rwUDadpCUhsVBsQ_g1koaJHEvnB_tRB96A/viewfor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3122725" y="775100"/>
            <a:ext cx="5898000" cy="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u="sng">
                <a:latin typeface="Impact"/>
                <a:ea typeface="Impact"/>
                <a:cs typeface="Impact"/>
                <a:sym typeface="Impact"/>
              </a:rPr>
              <a:t>BASQUE DISHES</a:t>
            </a:r>
            <a:endParaRPr sz="3600" b="1" u="sng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Pepper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Scientific name: </a:t>
            </a:r>
            <a:r>
              <a:rPr lang="es"/>
              <a:t>Capsicum annuum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Time to land it: </a:t>
            </a:r>
            <a:r>
              <a:rPr lang="es"/>
              <a:t>We land it in March and we pick it up in the end of August.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♦</a:t>
            </a:r>
            <a:r>
              <a:rPr lang="es" b="1"/>
              <a:t>Typical dishes with it: </a:t>
            </a:r>
            <a:r>
              <a:rPr lang="es"/>
              <a:t>-Anchovies to the casserole or “ Antxoak kazelorara”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                                       -We also eat it like trimming.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                                                                                                                                   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             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89049"/>
            <a:ext cx="2119525" cy="16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1582" y="2720399"/>
            <a:ext cx="2770717" cy="184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Asparagus</a:t>
            </a: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Scientific name:</a:t>
            </a:r>
            <a:r>
              <a:rPr lang="es"/>
              <a:t> Asparagus officinalis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Time to land it: </a:t>
            </a:r>
            <a:r>
              <a:rPr lang="es"/>
              <a:t>We land it in March and we pick it up a year later.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♦</a:t>
            </a:r>
            <a:r>
              <a:rPr lang="es" b="1"/>
              <a:t>Typical dishes with it: </a:t>
            </a:r>
            <a:r>
              <a:rPr lang="es"/>
              <a:t>-We usually eat them with salad cream.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                                       </a:t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75" y="2726325"/>
            <a:ext cx="2274100" cy="18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200" y="2540525"/>
            <a:ext cx="2028349" cy="202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Red Onion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Scientific name: </a:t>
            </a:r>
            <a:r>
              <a:rPr lang="es"/>
              <a:t>Allium Cepa.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Time to land it: </a:t>
            </a:r>
            <a:r>
              <a:rPr lang="es"/>
              <a:t>We start landing it in March and we pick it up in July more or less.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Typical dishes with it:</a:t>
            </a:r>
            <a:r>
              <a:rPr lang="es"/>
              <a:t> We usually eat it caramelized and tend to put it in most of our        dishes.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                                                                  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 </a:t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450" y="2838750"/>
            <a:ext cx="2155063" cy="161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5980" y="2838743"/>
            <a:ext cx="2227187" cy="161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Parsley</a:t>
            </a:r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Scientific name: </a:t>
            </a:r>
            <a:r>
              <a:rPr lang="es"/>
              <a:t>Petroselinum crispum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Time to land it: </a:t>
            </a:r>
            <a:r>
              <a:rPr lang="es"/>
              <a:t>We land it in May and we pick it up in August.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♦</a:t>
            </a:r>
            <a:r>
              <a:rPr lang="es" b="1"/>
              <a:t>Typical dishes with it: </a:t>
            </a:r>
            <a:r>
              <a:rPr lang="es"/>
              <a:t>-As it is an spice we don’t have a typical dish with it, but we tend to put it in most of our dishes. </a:t>
            </a:r>
            <a:endParaRPr/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450" y="2993350"/>
            <a:ext cx="2367600" cy="15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7213" y="3066738"/>
            <a:ext cx="320992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Cayenne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Scientific name: </a:t>
            </a:r>
            <a:r>
              <a:rPr lang="es"/>
              <a:t>Capsicum annuum var. acuminatum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Time to land it: </a:t>
            </a:r>
            <a:r>
              <a:rPr lang="es"/>
              <a:t>We do not plant it because it is the product of grinding dried peppers.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♦</a:t>
            </a:r>
            <a:r>
              <a:rPr lang="es" b="1"/>
              <a:t>Typical dishes with it:</a:t>
            </a:r>
            <a:r>
              <a:rPr lang="es"/>
              <a:t> -We usually eat it with octopus, but as is an spice we also eat it in a lot of dishes.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938" y="2940075"/>
            <a:ext cx="23907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963" y="2935325"/>
            <a:ext cx="27908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Apple</a:t>
            </a:r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Scientific name:</a:t>
            </a:r>
            <a:r>
              <a:rPr lang="es"/>
              <a:t> Pyrus malus 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Time to land it: </a:t>
            </a:r>
            <a:r>
              <a:rPr lang="es"/>
              <a:t>We usually don’t land it because it comes from a tree, but we pick it up in September more or less.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♦</a:t>
            </a:r>
            <a:r>
              <a:rPr lang="es" b="1"/>
              <a:t>Typical dishes with it: </a:t>
            </a:r>
            <a:r>
              <a:rPr lang="es"/>
              <a:t>-We have a very typical dish, the Apple pie.</a:t>
            </a:r>
            <a:endParaRPr/>
          </a:p>
        </p:txBody>
      </p:sp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750" y="3049675"/>
            <a:ext cx="2494150" cy="16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1876" y="3049675"/>
            <a:ext cx="2303725" cy="16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Strawberry</a:t>
            </a:r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Scientific name: </a:t>
            </a:r>
            <a:r>
              <a:rPr lang="es"/>
              <a:t>Fragaria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Time to land it: </a:t>
            </a:r>
            <a:r>
              <a:rPr lang="es"/>
              <a:t>We land it in SEptember and we pick it up in May.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Typical dishes with it: </a:t>
            </a:r>
            <a:r>
              <a:rPr lang="es"/>
              <a:t>-Strawberries with cream or “Marrubiak natarekin”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74" name="Google Shape;17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59200"/>
            <a:ext cx="3325086" cy="19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977" y="2659188"/>
            <a:ext cx="2822998" cy="190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46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INDEX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9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Typical Basque Dishes                    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Best things about food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Nutritional value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Leek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Strawberry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Cabbage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Cauliflower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Pepper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Asparagus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Red Onion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Parsley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Cayenne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Apple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Typical Basque Dishes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-Hake in greeen sauce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-Marmitako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-Cod to pil-pil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-Pintxo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s"/>
              <a:t>-Intxaursaltsa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219" y="445025"/>
            <a:ext cx="1746075" cy="23281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lgDashDot"/>
            <a:round/>
            <a:headEnd type="none" w="sm" len="sm"/>
            <a:tailEnd type="none" w="sm" len="sm"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5358" y="445026"/>
            <a:ext cx="2847149" cy="1811101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800" y="2871625"/>
            <a:ext cx="2544500" cy="1908375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4750" y="2571750"/>
            <a:ext cx="2716648" cy="2208249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lgDash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Best things about food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Food can help us with sickness, because most of the food has proteins and vitamins which  can help us to recover our health.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/>
              <a:t>Rice: </a:t>
            </a:r>
            <a:r>
              <a:rPr lang="es"/>
              <a:t>It helps us when we have bellyache.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/>
              <a:t>Honey:</a:t>
            </a:r>
            <a:r>
              <a:rPr lang="es"/>
              <a:t> When we have sore throat it helps us to recover our health.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/>
              <a:t>Sugar: </a:t>
            </a:r>
            <a:r>
              <a:rPr lang="es"/>
              <a:t>When we do much sport our muscles contract themselves because they lose much glucose, sugar mixed with water is the best thing to drink after doing sport.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8200" y="3794500"/>
            <a:ext cx="1915100" cy="11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262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Nutritional Value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520599" cy="39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https://docs.google.com/forms/d/e/1FAIpQLSfP2tSJn3tNnWL0rwUDadpCUhsVBsQ_g1koaJHEvnB_tRB96A/viewform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Leek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Scientific name: </a:t>
            </a:r>
            <a:r>
              <a:rPr lang="es">
                <a:solidFill>
                  <a:srgbClr val="CCCCCC"/>
                </a:solidFill>
              </a:rPr>
              <a:t>Allium ampeloprasum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Time to land it: </a:t>
            </a:r>
            <a:r>
              <a:rPr lang="es"/>
              <a:t>We land it in July and we pick it up in November more or less.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♦</a:t>
            </a:r>
            <a:r>
              <a:rPr lang="es" b="1"/>
              <a:t>Typical dishes with it: -</a:t>
            </a:r>
            <a:r>
              <a:rPr lang="es"/>
              <a:t>Leek soup or “Porrusalda”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                                      </a:t>
            </a:r>
            <a:r>
              <a:rPr lang="es" b="1"/>
              <a:t> -</a:t>
            </a:r>
            <a:r>
              <a:rPr lang="es"/>
              <a:t>Leeks with vinagrette or “ Porruak binagretara”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                                       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24" y="3190099"/>
            <a:ext cx="2492325" cy="165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700" y="3105538"/>
            <a:ext cx="26289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Cabbage</a:t>
            </a: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81975" y="1166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Scientific name: </a:t>
            </a:r>
            <a:r>
              <a:rPr lang="es"/>
              <a:t>Brassica oleracea var. capitata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Time to land it: </a:t>
            </a:r>
            <a:r>
              <a:rPr lang="es"/>
              <a:t>We land it in September and we pick it up in March more or less.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♦</a:t>
            </a:r>
            <a:r>
              <a:rPr lang="es" b="1"/>
              <a:t>Typical dishes with it: -</a:t>
            </a:r>
            <a:r>
              <a:rPr lang="es"/>
              <a:t>Cabbage with potatoes or “Aza patatekin”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                                       -Chickpeas with cabbage or “Garbantzuak azarekin”</a:t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975" y="3300250"/>
            <a:ext cx="2358425" cy="14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3756" y="3179941"/>
            <a:ext cx="2358426" cy="1571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Cauliflwer</a:t>
            </a: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Scientific name:</a:t>
            </a:r>
            <a:r>
              <a:rPr lang="es"/>
              <a:t> Brassica oleracea var. botrytis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♦</a:t>
            </a:r>
            <a:r>
              <a:rPr lang="es" b="1"/>
              <a:t>Time to land it: </a:t>
            </a:r>
            <a:r>
              <a:rPr lang="es"/>
              <a:t>We land it in May and we pick it up in November.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♦</a:t>
            </a:r>
            <a:r>
              <a:rPr lang="es" b="1"/>
              <a:t>Typical dishes with it: </a:t>
            </a:r>
            <a:r>
              <a:rPr lang="es"/>
              <a:t>- Cauliflower with cheese or “Azalorea gaztarekin”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/>
              <a:t>                                       -Cauliflower with salad cream or “Azalorea maionesarekin”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73" y="2842573"/>
            <a:ext cx="1853850" cy="18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875" y="3133825"/>
            <a:ext cx="2339150" cy="15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666</Words>
  <Application>Microsoft Office PowerPoint</Application>
  <PresentationFormat>Presentación en pantalla (16:9)</PresentationFormat>
  <Paragraphs>83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Impact</vt:lpstr>
      <vt:lpstr>Oswald</vt:lpstr>
      <vt:lpstr>Arial</vt:lpstr>
      <vt:lpstr>Average</vt:lpstr>
      <vt:lpstr>Slate</vt:lpstr>
      <vt:lpstr>Presentación de PowerPoint</vt:lpstr>
      <vt:lpstr>INDEX</vt:lpstr>
      <vt:lpstr>Typical Basque Dishes</vt:lpstr>
      <vt:lpstr>Best things about food</vt:lpstr>
      <vt:lpstr>Nutritional Value</vt:lpstr>
      <vt:lpstr>https://docs.google.com/forms/d/e/1FAIpQLSfP2tSJn3tNnWL0rwUDadpCUhsVBsQ_g1koaJHEvnB_tRB96A/viewform</vt:lpstr>
      <vt:lpstr>Leek</vt:lpstr>
      <vt:lpstr>Cabbage</vt:lpstr>
      <vt:lpstr>Cauliflwer</vt:lpstr>
      <vt:lpstr>Pepper</vt:lpstr>
      <vt:lpstr>Asparagus</vt:lpstr>
      <vt:lpstr>Red Onion </vt:lpstr>
      <vt:lpstr>Parsley</vt:lpstr>
      <vt:lpstr>Cayenne </vt:lpstr>
      <vt:lpstr>Apple</vt:lpstr>
      <vt:lpstr>Strawberry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ENERITZ ETXEITA</dc:creator>
  <cp:lastModifiedBy>ENERITZ ETXEITA</cp:lastModifiedBy>
  <cp:revision>1</cp:revision>
  <dcterms:modified xsi:type="dcterms:W3CDTF">2019-02-25T18:08:13Z</dcterms:modified>
</cp:coreProperties>
</file>