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CFB5-19CC-4124-AB89-A7649641CA17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760A-7BBD-4BD2-AAEB-B793A99E54FD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CFB5-19CC-4124-AB89-A7649641CA17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760A-7BBD-4BD2-AAEB-B793A99E54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CFB5-19CC-4124-AB89-A7649641CA17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760A-7BBD-4BD2-AAEB-B793A99E54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CFB5-19CC-4124-AB89-A7649641CA17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760A-7BBD-4BD2-AAEB-B793A99E54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CFB5-19CC-4124-AB89-A7649641CA17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760A-7BBD-4BD2-AAEB-B793A99E54FD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CFB5-19CC-4124-AB89-A7649641CA17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760A-7BBD-4BD2-AAEB-B793A99E54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CFB5-19CC-4124-AB89-A7649641CA17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760A-7BBD-4BD2-AAEB-B793A99E54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CFB5-19CC-4124-AB89-A7649641CA17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760A-7BBD-4BD2-AAEB-B793A99E54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CFB5-19CC-4124-AB89-A7649641CA17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760A-7BBD-4BD2-AAEB-B793A99E54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CFB5-19CC-4124-AB89-A7649641CA17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760A-7BBD-4BD2-AAEB-B793A99E54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CFB5-19CC-4124-AB89-A7649641CA17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79760A-7BBD-4BD2-AAEB-B793A99E54FD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30CFB5-19CC-4124-AB89-A7649641CA17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79760A-7BBD-4BD2-AAEB-B793A99E54FD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i="1" u="sng" dirty="0" smtClean="0">
                <a:latin typeface="Arial Black" pitchFamily="34" charset="0"/>
              </a:rPr>
              <a:t>As </a:t>
            </a:r>
            <a:r>
              <a:rPr lang="tr-TR" sz="4000" b="1" i="1" u="sng" dirty="0" err="1" smtClean="0">
                <a:latin typeface="Arial Black" pitchFamily="34" charset="0"/>
              </a:rPr>
              <a:t>Good</a:t>
            </a:r>
            <a:r>
              <a:rPr lang="tr-TR" sz="4000" b="1" i="1" u="sng" dirty="0" smtClean="0">
                <a:latin typeface="Arial Black" pitchFamily="34" charset="0"/>
              </a:rPr>
              <a:t> As </a:t>
            </a:r>
            <a:r>
              <a:rPr lang="tr-TR" sz="4000" b="1" i="1" u="sng" dirty="0" err="1" smtClean="0">
                <a:latin typeface="Arial Black" pitchFamily="34" charset="0"/>
              </a:rPr>
              <a:t>Fresh</a:t>
            </a:r>
            <a:r>
              <a:rPr lang="tr-TR" sz="4000" b="1" i="1" u="sng" dirty="0" smtClean="0">
                <a:latin typeface="Arial Black" pitchFamily="34" charset="0"/>
              </a:rPr>
              <a:t>:</a:t>
            </a:r>
            <a:br>
              <a:rPr lang="tr-TR" sz="4000" b="1" i="1" u="sng" dirty="0" smtClean="0">
                <a:latin typeface="Arial Black" pitchFamily="34" charset="0"/>
              </a:rPr>
            </a:br>
            <a:r>
              <a:rPr lang="tr-TR" sz="4000" b="1" i="1" u="sng" dirty="0" err="1" smtClean="0">
                <a:latin typeface="Arial Black" pitchFamily="34" charset="0"/>
              </a:rPr>
              <a:t>Pickle</a:t>
            </a:r>
            <a:r>
              <a:rPr lang="tr-TR" sz="4000" b="1" i="1" u="sng" dirty="0" smtClean="0">
                <a:latin typeface="Arial Black" pitchFamily="34" charset="0"/>
              </a:rPr>
              <a:t> </a:t>
            </a:r>
            <a:r>
              <a:rPr lang="tr-TR" sz="4000" b="1" i="1" u="sng" dirty="0" err="1" smtClean="0">
                <a:latin typeface="Arial Black" pitchFamily="34" charset="0"/>
              </a:rPr>
              <a:t>Unripe</a:t>
            </a:r>
            <a:r>
              <a:rPr lang="tr-TR" sz="4000" b="1" i="1" u="sng" dirty="0" smtClean="0">
                <a:latin typeface="Arial Black" pitchFamily="34" charset="0"/>
              </a:rPr>
              <a:t> Melon</a:t>
            </a:r>
            <a:endParaRPr lang="tr-TR" sz="4000" b="1" i="1" u="sng" dirty="0">
              <a:latin typeface="Arial Black" pitchFamily="34" charset="0"/>
            </a:endParaRPr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543969"/>
            <a:ext cx="4762500" cy="3171825"/>
          </a:xfrm>
        </p:spPr>
      </p:pic>
    </p:spTree>
    <p:extLst>
      <p:ext uri="{BB962C8B-B14F-4D97-AF65-F5344CB8AC3E}">
        <p14:creationId xmlns:p14="http://schemas.microsoft.com/office/powerpoint/2010/main" val="74766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Arial Black" pitchFamily="34" charset="0"/>
              </a:rPr>
              <a:t>Ingredients</a:t>
            </a:r>
            <a:endParaRPr lang="tr-TR" dirty="0">
              <a:latin typeface="Arial Black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tr-TR" sz="2000" dirty="0" err="1" smtClean="0"/>
              <a:t>Tomatoes</a:t>
            </a:r>
            <a:endParaRPr lang="tr-TR" sz="2000" dirty="0" smtClean="0"/>
          </a:p>
          <a:p>
            <a:r>
              <a:rPr lang="tr-TR" sz="2000" dirty="0" smtClean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tr-TR" sz="2000" dirty="0" err="1" smtClean="0"/>
              <a:t>Garlic</a:t>
            </a:r>
            <a:endParaRPr lang="tr-TR" sz="2000" dirty="0" smtClean="0"/>
          </a:p>
          <a:p>
            <a:r>
              <a:rPr lang="tr-TR" sz="2000" dirty="0" smtClean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tr-TR" sz="2000" dirty="0" err="1" smtClean="0"/>
              <a:t>Red</a:t>
            </a:r>
            <a:r>
              <a:rPr lang="tr-TR" sz="2000" dirty="0"/>
              <a:t> </a:t>
            </a:r>
            <a:r>
              <a:rPr lang="tr-TR" sz="2000" dirty="0" err="1" smtClean="0"/>
              <a:t>Pepper</a:t>
            </a:r>
            <a:endParaRPr lang="tr-TR" sz="2000" dirty="0" smtClean="0"/>
          </a:p>
          <a:p>
            <a:r>
              <a:rPr lang="tr-TR" sz="2000" dirty="0" smtClean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tr-TR" sz="2000" dirty="0" smtClean="0"/>
              <a:t>Apple </a:t>
            </a:r>
            <a:r>
              <a:rPr lang="tr-TR" sz="2000" dirty="0" err="1" smtClean="0"/>
              <a:t>Vinegar</a:t>
            </a:r>
            <a:endParaRPr lang="tr-TR" sz="2000" dirty="0" smtClean="0"/>
          </a:p>
          <a:p>
            <a:r>
              <a:rPr lang="tr-TR" sz="2000" dirty="0" smtClean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tr-TR" sz="2000" dirty="0" smtClean="0"/>
              <a:t>Salt</a:t>
            </a:r>
            <a:endParaRPr lang="tr-TR" sz="2000" dirty="0" smtClean="0"/>
          </a:p>
          <a:p>
            <a:r>
              <a:rPr lang="tr-TR" sz="2000" dirty="0" smtClean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tr-TR" sz="2000" dirty="0" err="1" smtClean="0"/>
              <a:t>Water</a:t>
            </a:r>
            <a:endParaRPr lang="tr-TR" sz="2000" dirty="0" smtClean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7" r="169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9056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>
                <a:latin typeface="Arial Black" pitchFamily="34" charset="0"/>
              </a:rPr>
              <a:t>STEPS</a:t>
            </a:r>
            <a:endParaRPr lang="tr-TR" b="1" i="1" dirty="0">
              <a:latin typeface="Arial Black" pitchFamily="34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chemeClr val="bg2">
                    <a:lumMod val="75000"/>
                  </a:schemeClr>
                </a:solidFill>
              </a:rPr>
              <a:t>1-</a:t>
            </a:r>
            <a:r>
              <a:rPr lang="tr-TR" dirty="0" smtClean="0"/>
              <a:t>Between </a:t>
            </a:r>
            <a:r>
              <a:rPr lang="tr-TR" dirty="0" err="1" smtClean="0"/>
              <a:t>August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September</a:t>
            </a:r>
            <a:r>
              <a:rPr lang="tr-TR" dirty="0" smtClean="0"/>
              <a:t>  </a:t>
            </a:r>
            <a:r>
              <a:rPr lang="tr-TR" dirty="0" err="1" smtClean="0"/>
              <a:t>you</a:t>
            </a:r>
            <a:r>
              <a:rPr lang="tr-TR" dirty="0" smtClean="0"/>
              <a:t> can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smaller</a:t>
            </a:r>
            <a:r>
              <a:rPr lang="tr-TR" dirty="0" smtClean="0"/>
              <a:t> </a:t>
            </a:r>
            <a:r>
              <a:rPr lang="tr-TR" dirty="0" err="1" smtClean="0"/>
              <a:t>melons</a:t>
            </a:r>
            <a:r>
              <a:rPr lang="tr-TR" dirty="0" smtClean="0"/>
              <a:t> in </a:t>
            </a:r>
            <a:r>
              <a:rPr lang="tr-TR" dirty="0" err="1" smtClean="0"/>
              <a:t>bazaars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bg2">
                    <a:lumMod val="75000"/>
                  </a:schemeClr>
                </a:solidFill>
              </a:rPr>
              <a:t>2-</a:t>
            </a:r>
            <a:r>
              <a:rPr lang="tr-TR" dirty="0" smtClean="0"/>
              <a:t>Dice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tomatoes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peppers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bg2">
                    <a:lumMod val="75000"/>
                  </a:schemeClr>
                </a:solidFill>
              </a:rPr>
              <a:t>3-</a:t>
            </a:r>
            <a:r>
              <a:rPr lang="tr-TR" dirty="0" smtClean="0"/>
              <a:t>Put </a:t>
            </a:r>
            <a:r>
              <a:rPr lang="tr-TR" dirty="0" err="1" smtClean="0"/>
              <a:t>them</a:t>
            </a:r>
            <a:r>
              <a:rPr lang="tr-TR" dirty="0" smtClean="0"/>
              <a:t> in a </a:t>
            </a:r>
            <a:r>
              <a:rPr lang="tr-TR" dirty="0" err="1" smtClean="0"/>
              <a:t>bowl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garlic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mix </a:t>
            </a:r>
            <a:r>
              <a:rPr lang="tr-TR" dirty="0" err="1" smtClean="0"/>
              <a:t>them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bg2">
                    <a:lumMod val="75000"/>
                  </a:schemeClr>
                </a:solidFill>
              </a:rPr>
              <a:t>4-</a:t>
            </a:r>
            <a:r>
              <a:rPr lang="tr-TR" dirty="0" smtClean="0"/>
              <a:t>Carve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melons</a:t>
            </a:r>
            <a:r>
              <a:rPr lang="tr-TR" dirty="0" smtClean="0"/>
              <a:t>.</a:t>
            </a:r>
          </a:p>
          <a:p>
            <a:pPr marL="514350" indent="-514350">
              <a:buAutoNum type="arabicPeriod"/>
            </a:pPr>
            <a:endParaRPr lang="tr-TR" dirty="0" smtClean="0"/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152360"/>
            <a:ext cx="4038600" cy="1970918"/>
          </a:xfrm>
        </p:spPr>
      </p:pic>
    </p:spTree>
    <p:extLst>
      <p:ext uri="{BB962C8B-B14F-4D97-AF65-F5344CB8AC3E}">
        <p14:creationId xmlns:p14="http://schemas.microsoft.com/office/powerpoint/2010/main" val="197815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i="1" dirty="0">
              <a:latin typeface="Arial Black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chemeClr val="bg2">
                    <a:lumMod val="75000"/>
                  </a:schemeClr>
                </a:solidFill>
              </a:rPr>
              <a:t>5-</a:t>
            </a:r>
            <a:r>
              <a:rPr lang="tr-TR" dirty="0" smtClean="0"/>
              <a:t>Put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salad-like</a:t>
            </a:r>
            <a:r>
              <a:rPr lang="tr-TR" dirty="0" smtClean="0"/>
              <a:t> </a:t>
            </a:r>
            <a:r>
              <a:rPr lang="tr-TR" dirty="0" err="1" smtClean="0"/>
              <a:t>mixture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melons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bg2">
                    <a:lumMod val="75000"/>
                  </a:schemeClr>
                </a:solidFill>
              </a:rPr>
              <a:t>6-</a:t>
            </a:r>
            <a:r>
              <a:rPr lang="tr-TR" dirty="0" smtClean="0"/>
              <a:t>Then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put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melons</a:t>
            </a:r>
            <a:r>
              <a:rPr lang="tr-TR" dirty="0" smtClean="0"/>
              <a:t> </a:t>
            </a:r>
            <a:r>
              <a:rPr lang="tr-TR" dirty="0" smtClean="0"/>
              <a:t>in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smtClean="0"/>
              <a:t>a </a:t>
            </a:r>
            <a:r>
              <a:rPr lang="tr-TR" dirty="0" err="1" smtClean="0"/>
              <a:t>jar</a:t>
            </a:r>
            <a:r>
              <a:rPr lang="tr-TR" dirty="0" smtClean="0"/>
              <a:t>.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92965"/>
            <a:ext cx="4038600" cy="2689707"/>
          </a:xfrm>
        </p:spPr>
      </p:pic>
    </p:spTree>
    <p:extLst>
      <p:ext uri="{BB962C8B-B14F-4D97-AF65-F5344CB8AC3E}">
        <p14:creationId xmlns:p14="http://schemas.microsoft.com/office/powerpoint/2010/main" val="58476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Arial Black" pitchFamily="34" charset="0"/>
              </a:rPr>
              <a:t>Pickle</a:t>
            </a:r>
            <a:r>
              <a:rPr lang="tr-TR" dirty="0" smtClean="0">
                <a:latin typeface="Arial Black" pitchFamily="34" charset="0"/>
              </a:rPr>
              <a:t> </a:t>
            </a:r>
            <a:r>
              <a:rPr lang="tr-TR" dirty="0" err="1" smtClean="0">
                <a:latin typeface="Arial Black" pitchFamily="34" charset="0"/>
              </a:rPr>
              <a:t>Water</a:t>
            </a:r>
            <a:r>
              <a:rPr lang="tr-TR" dirty="0" smtClean="0">
                <a:latin typeface="Arial Black" pitchFamily="34" charset="0"/>
              </a:rPr>
              <a:t>:</a:t>
            </a:r>
            <a:br>
              <a:rPr lang="tr-TR" dirty="0" smtClean="0">
                <a:latin typeface="Arial Black" pitchFamily="34" charset="0"/>
              </a:rPr>
            </a:br>
            <a:r>
              <a:rPr lang="tr-TR" dirty="0" err="1" smtClean="0">
                <a:latin typeface="Arial Black" pitchFamily="34" charset="0"/>
              </a:rPr>
              <a:t>Ingredients</a:t>
            </a:r>
            <a:endParaRPr lang="tr-TR" dirty="0">
              <a:latin typeface="Arial Black" pitchFamily="34" charset="0"/>
            </a:endParaRPr>
          </a:p>
        </p:txBody>
      </p:sp>
      <p:sp>
        <p:nvSpPr>
          <p:cNvPr id="7" name="Metin Yer Tutucusu 6"/>
          <p:cNvSpPr>
            <a:spLocks noGrp="1"/>
          </p:cNvSpPr>
          <p:nvPr>
            <p:ph type="body" sz="half" idx="2"/>
          </p:nvPr>
        </p:nvSpPr>
        <p:spPr>
          <a:xfrm>
            <a:off x="323528" y="2828785"/>
            <a:ext cx="2592288" cy="2179320"/>
          </a:xfrm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tr-TR" sz="2000" dirty="0" smtClean="0"/>
              <a:t>4 </a:t>
            </a:r>
            <a:r>
              <a:rPr lang="tr-TR" sz="2000" dirty="0" err="1" smtClean="0"/>
              <a:t>cups</a:t>
            </a:r>
            <a:r>
              <a:rPr lang="tr-TR" sz="2000" dirty="0" smtClean="0"/>
              <a:t> of </a:t>
            </a:r>
            <a:r>
              <a:rPr lang="tr-TR" sz="2000" dirty="0" err="1" smtClean="0"/>
              <a:t>water</a:t>
            </a:r>
            <a:endParaRPr lang="tr-TR" sz="2000" dirty="0" smtClean="0"/>
          </a:p>
          <a:p>
            <a:r>
              <a:rPr lang="tr-TR" sz="2000" dirty="0" smtClean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tr-TR" sz="2000" dirty="0" smtClean="0"/>
              <a:t>1 cup of </a:t>
            </a:r>
            <a:r>
              <a:rPr lang="tr-TR" sz="2000" dirty="0" err="1" smtClean="0"/>
              <a:t>apple</a:t>
            </a:r>
            <a:r>
              <a:rPr lang="tr-TR" sz="2000" dirty="0" smtClean="0"/>
              <a:t> </a:t>
            </a:r>
            <a:r>
              <a:rPr lang="tr-TR" sz="2000" dirty="0" err="1" smtClean="0"/>
              <a:t>vinegar</a:t>
            </a:r>
            <a:endParaRPr lang="tr-TR" sz="2000" dirty="0" smtClean="0"/>
          </a:p>
          <a:p>
            <a:r>
              <a:rPr lang="tr-TR" sz="2000" dirty="0" smtClean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tr-TR" sz="2000" dirty="0" smtClean="0"/>
              <a:t>1/2 cup of </a:t>
            </a:r>
            <a:r>
              <a:rPr lang="tr-TR" sz="2000" dirty="0" smtClean="0"/>
              <a:t>salt</a:t>
            </a:r>
            <a:endParaRPr lang="tr-TR" sz="2000" dirty="0" smtClean="0"/>
          </a:p>
        </p:txBody>
      </p:sp>
      <p:pic>
        <p:nvPicPr>
          <p:cNvPr id="8" name="Resim Yer Tutucusu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7" r="108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4988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i="1" dirty="0">
              <a:latin typeface="Arial Black" pitchFamily="34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chemeClr val="bg2">
                    <a:lumMod val="75000"/>
                  </a:schemeClr>
                </a:solidFill>
              </a:rPr>
              <a:t>7-</a:t>
            </a:r>
            <a:r>
              <a:rPr lang="tr-TR" dirty="0" smtClean="0"/>
              <a:t>Pour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mixture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jar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bg2">
                    <a:lumMod val="75000"/>
                  </a:schemeClr>
                </a:solidFill>
              </a:rPr>
              <a:t>8-</a:t>
            </a:r>
            <a:r>
              <a:rPr lang="tr-TR" dirty="0" smtClean="0"/>
              <a:t>Close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jar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olidFill>
                  <a:schemeClr val="bg2">
                    <a:lumMod val="75000"/>
                  </a:schemeClr>
                </a:solidFill>
              </a:rPr>
              <a:t>9-</a:t>
            </a:r>
            <a:r>
              <a:rPr lang="tr-TR" dirty="0" smtClean="0"/>
              <a:t>Leave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jar</a:t>
            </a:r>
            <a:r>
              <a:rPr lang="tr-TR" dirty="0" smtClean="0"/>
              <a:t> at a </a:t>
            </a:r>
            <a:r>
              <a:rPr lang="tr-TR" dirty="0" err="1" smtClean="0"/>
              <a:t>cool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dark</a:t>
            </a:r>
            <a:r>
              <a:rPr lang="tr-TR" dirty="0" smtClean="0"/>
              <a:t> </a:t>
            </a:r>
            <a:r>
              <a:rPr lang="tr-TR" dirty="0" err="1" smtClean="0"/>
              <a:t>room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30 </a:t>
            </a:r>
            <a:r>
              <a:rPr lang="tr-TR" dirty="0" err="1" smtClean="0"/>
              <a:t>days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bg2">
                    <a:lumMod val="75000"/>
                  </a:schemeClr>
                </a:solidFill>
              </a:rPr>
              <a:t>10-</a:t>
            </a:r>
            <a:r>
              <a:rPr lang="tr-TR" dirty="0" smtClean="0"/>
              <a:t>Enjoy!</a:t>
            </a:r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err="1" smtClean="0"/>
              <a:t>For</a:t>
            </a:r>
            <a:r>
              <a:rPr lang="tr-TR" dirty="0" smtClean="0"/>
              <a:t> 2 </a:t>
            </a:r>
            <a:r>
              <a:rPr lang="tr-TR" dirty="0" err="1" smtClean="0"/>
              <a:t>kilos</a:t>
            </a:r>
            <a:r>
              <a:rPr lang="tr-TR" dirty="0" smtClean="0"/>
              <a:t> of </a:t>
            </a:r>
            <a:r>
              <a:rPr lang="tr-TR" dirty="0" err="1" smtClean="0"/>
              <a:t>melons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73456"/>
            <a:ext cx="4038600" cy="3528726"/>
          </a:xfrm>
        </p:spPr>
      </p:pic>
    </p:spTree>
    <p:extLst>
      <p:ext uri="{BB962C8B-B14F-4D97-AF65-F5344CB8AC3E}">
        <p14:creationId xmlns:p14="http://schemas.microsoft.com/office/powerpoint/2010/main" val="216819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şlık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tr-TR" dirty="0" smtClean="0">
                <a:latin typeface="Arial Black" pitchFamily="34" charset="0"/>
              </a:rPr>
              <a:t>THANKS FOR </a:t>
            </a:r>
            <a:r>
              <a:rPr lang="tr-TR" dirty="0" smtClean="0">
                <a:latin typeface="Arial Black" pitchFamily="34" charset="0"/>
              </a:rPr>
              <a:t>WATCHING</a:t>
            </a:r>
            <a:r>
              <a:rPr lang="tr-TR" dirty="0" smtClean="0">
                <a:latin typeface="Arial Black" pitchFamily="34" charset="0"/>
              </a:rPr>
              <a:t>!</a:t>
            </a:r>
            <a:endParaRPr lang="tr-TR" dirty="0">
              <a:latin typeface="Arial Black" pitchFamily="34" charset="0"/>
            </a:endParaRPr>
          </a:p>
        </p:txBody>
      </p:sp>
      <p:sp>
        <p:nvSpPr>
          <p:cNvPr id="10" name="Alt Başlık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r-TR" dirty="0" err="1" smtClean="0"/>
              <a:t>Ibrahim</a:t>
            </a:r>
            <a:r>
              <a:rPr lang="tr-TR" dirty="0" smtClean="0"/>
              <a:t> Efe </a:t>
            </a:r>
            <a:r>
              <a:rPr lang="tr-TR" dirty="0" smtClean="0"/>
              <a:t>Yakar  8-A</a:t>
            </a:r>
            <a:endParaRPr lang="tr-TR" dirty="0" smtClean="0"/>
          </a:p>
          <a:p>
            <a:pPr algn="l"/>
            <a:r>
              <a:rPr lang="tr-TR" dirty="0" smtClean="0"/>
              <a:t>Ankara Final Schools – Eryaman </a:t>
            </a:r>
            <a:r>
              <a:rPr lang="tr-TR" dirty="0" err="1" smtClean="0"/>
              <a:t>Campus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78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Hasır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138</Words>
  <Application>Microsoft Office PowerPoint</Application>
  <PresentationFormat>Ekran Gösterisi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 Black</vt:lpstr>
      <vt:lpstr>Calibri</vt:lpstr>
      <vt:lpstr>Constantia</vt:lpstr>
      <vt:lpstr>Wingdings 2</vt:lpstr>
      <vt:lpstr>Akış</vt:lpstr>
      <vt:lpstr>As Good As Fresh: Pickle Unripe Melon</vt:lpstr>
      <vt:lpstr>Ingredients</vt:lpstr>
      <vt:lpstr>STEPS</vt:lpstr>
      <vt:lpstr>PowerPoint Sunusu</vt:lpstr>
      <vt:lpstr>Pickle Water: Ingredients</vt:lpstr>
      <vt:lpstr>PowerPoint Sunusu</vt:lpstr>
      <vt:lpstr>THANKS FOR WATCHING!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(Almost) As Good As Fresh: Pickled Rosemary</dc:title>
  <dc:creator>admin</dc:creator>
  <cp:lastModifiedBy>Windows Kullanıcısı</cp:lastModifiedBy>
  <cp:revision>11</cp:revision>
  <dcterms:created xsi:type="dcterms:W3CDTF">2018-12-25T16:21:48Z</dcterms:created>
  <dcterms:modified xsi:type="dcterms:W3CDTF">2018-12-27T09:48:58Z</dcterms:modified>
</cp:coreProperties>
</file>