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6" r:id="rId3"/>
    <p:sldId id="264" r:id="rId4"/>
    <p:sldId id="259" r:id="rId5"/>
    <p:sldId id="260" r:id="rId6"/>
    <p:sldId id="261" r:id="rId7"/>
    <p:sldId id="262" r:id="rId8"/>
    <p:sldId id="263" r:id="rId9"/>
    <p:sldId id="265" r:id="rId10"/>
  </p:sldIdLst>
  <p:sldSz cx="12188825" cy="6858000"/>
  <p:notesSz cx="6858000" cy="9144000"/>
  <p:custDataLst>
    <p:tags r:id="rId13"/>
  </p:custDataLst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FF686C-CF2D-4B63-A693-E53C5C6BC710}" type="datetime1">
              <a:rPr lang="sk-SK" smtClean="0"/>
              <a:t>23. 1. 2020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EAD73-02C6-4F09-9F9D-4C7E8E56BC2E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dirty="0"/>
              <a:t>Kliknite sem a upravte štýl predlohy textu</a:t>
            </a:r>
          </a:p>
          <a:p>
            <a:pPr lvl="1" rtl="0"/>
            <a:r>
              <a:rPr lang="sk-SK" dirty="0"/>
              <a:t>Druhá úroveň</a:t>
            </a:r>
          </a:p>
          <a:p>
            <a:pPr lvl="2" rtl="0"/>
            <a:r>
              <a:rPr lang="sk-SK" dirty="0"/>
              <a:t>Tretia úroveň</a:t>
            </a:r>
          </a:p>
          <a:p>
            <a:pPr lvl="3" rtl="0"/>
            <a:r>
              <a:rPr lang="sk-SK" dirty="0"/>
              <a:t>Štvrtá úroveň</a:t>
            </a:r>
          </a:p>
          <a:p>
            <a:pPr lvl="4" rtl="0"/>
            <a:r>
              <a:rPr lang="sk-SK" dirty="0"/>
              <a:t>Piata úroveň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k-SK" dirty="0"/>
              <a:t>POZNÁMKA: Ak chcete obrázok nahradiť, vyberte a odstráňte ho. Potom ho pomocou ikony Vložiť obrázok nahraďte vlastným.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Kliknutím upravte štýl predlohy podnadpisu</a:t>
            </a:r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87B2E3-D1A8-42F0-BD37-74745E14653D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F41E8F-BEC4-4139-9093-B046AADB95C6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F334AA-A3D5-4BB0-AABA-9680DBD1F2B9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cxnSp>
        <p:nvCxnSpPr>
          <p:cNvPr id="11" name="Rovná spojnica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15" name="Obdĺžnik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3" name="Zástupný obrázok 2" descr="Prázdny zástupný objekt na pridanie obrázka Kliknite na zástupný objekt a vyberte požadovaný obrázok."/>
          <p:cNvSpPr>
            <a:spLocks noGrp="1"/>
          </p:cNvSpPr>
          <p:nvPr>
            <p:ph type="pic" idx="1" hasCustomPrompt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dirty="0"/>
              <a:t>Kliknutím na ikonu pridáte obrázok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13" name="Zástupná päta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12" name="Zástupný dátum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6E4DAE-0045-469E-9321-3DC811EBDF35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14" name="Zástupné číslo snímky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4BFD35-C614-4251-8BD0-66FEE8E984C0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E5C114-9722-46EF-9E7B-C6B8C8754380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á snímka s obráz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2412" y="4843464"/>
            <a:ext cx="9144002" cy="9477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dirty="0"/>
              <a:t>Kliknite sem a upravte štýl </a:t>
            </a:r>
            <a:br>
              <a:rPr lang="sk-SK" dirty="0"/>
            </a:br>
            <a:r>
              <a:rPr lang="sk-SK" dirty="0"/>
              <a:t>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Kliknutím upravte štýl predlohy podnadpisu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1" name="Zástupný obrázok 10" descr="Prázdny zástupný objekt na pridanie obrázka. Kliknite na zástupný objekt a vyberte požadovaný obrázok.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sk-SK" dirty="0"/>
              <a:t>Kliknutím na ikonu pridáte obrázok</a:t>
            </a:r>
          </a:p>
        </p:txBody>
      </p:sp>
      <p:sp>
        <p:nvSpPr>
          <p:cNvPr id="7" name="Obdĺžnik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2" name="Zástupný obrázok 10" descr="Prázdny zástupný objekt na pridanie obrázka. Kliknite na zástupný objekt a vyberte požadovaný obrázok.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sk-SK" dirty="0"/>
              <a:t>Kliknutím na ikonu pridáte obrázok</a:t>
            </a:r>
          </a:p>
        </p:txBody>
      </p:sp>
      <p:sp>
        <p:nvSpPr>
          <p:cNvPr id="9" name="Obdĺžnik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3" name="Zástupný obrázok 10" descr="Prázdny zástupný objekt na pridanie obrázka. Kliknite na zástupný objekt a vyberte požadovaný obrázok.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sk-SK" dirty="0"/>
              <a:t>Kliknutím na ikonu pridáte obrázok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CFA7BF-D425-4E17-891A-E14498501296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ívna úvodná snímka s obráz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2413" y="4843464"/>
            <a:ext cx="9144002" cy="9477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dirty="0"/>
              <a:t>Kliknite sem a upravte štýl </a:t>
            </a:r>
            <a:br>
              <a:rPr lang="sk-SK" dirty="0"/>
            </a:br>
            <a:r>
              <a:rPr lang="sk-SK" dirty="0"/>
              <a:t>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Kliknutím upravte štýl predlohy podnadpisu</a:t>
            </a:r>
            <a:endParaRPr lang="sk-SK" dirty="0"/>
          </a:p>
        </p:txBody>
      </p:sp>
      <p:sp>
        <p:nvSpPr>
          <p:cNvPr id="11" name="Zástupný obrázok 10" descr="Prázdny zástupný objekt na pridanie obrázka. Kliknite na zástupný objekt a vyberte požadovaný obrázok."/>
          <p:cNvSpPr>
            <a:spLocks noGrp="1"/>
          </p:cNvSpPr>
          <p:nvPr>
            <p:ph type="pic" sz="quarter" idx="13" hasCustomPrompt="1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dirty="0"/>
              <a:t>Kliknutím na ikonu pridáte obrázok</a:t>
            </a:r>
          </a:p>
        </p:txBody>
      </p:sp>
      <p:sp>
        <p:nvSpPr>
          <p:cNvPr id="12" name="Zástupný obrázok 10" descr="Prázdny zástupný objekt na pridanie obrázka. Kliknite na zástupný objekt a vyberte požadovaný obrázok."/>
          <p:cNvSpPr>
            <a:spLocks noGrp="1"/>
          </p:cNvSpPr>
          <p:nvPr>
            <p:ph type="pic" sz="quarter" idx="14" hasCustomPrompt="1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45720" indent="0" algn="ctr" rtl="0">
              <a:buNone/>
              <a:defRPr/>
            </a:lvl1pPr>
          </a:lstStyle>
          <a:p>
            <a:pPr marL="45720" lvl="0" indent="0" algn="ctr" rtl="0"/>
            <a:r>
              <a:rPr lang="sk-SK" dirty="0"/>
              <a:t>Kliknutím na ikonu pridáte obrázok</a:t>
            </a:r>
          </a:p>
        </p:txBody>
      </p:sp>
      <p:sp>
        <p:nvSpPr>
          <p:cNvPr id="13" name="Zástupný obrázok 10" descr="Prázdny zástupný objekt na pridanie obrázka. Kliknite na zástupný objekt a vyberte požadovaný obrázok."/>
          <p:cNvSpPr>
            <a:spLocks noGrp="1"/>
          </p:cNvSpPr>
          <p:nvPr>
            <p:ph type="pic" sz="quarter" idx="15" hasCustomPrompt="1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45720" indent="0" algn="ctr" rtl="0">
              <a:buNone/>
              <a:defRPr/>
            </a:lvl1pPr>
          </a:lstStyle>
          <a:p>
            <a:pPr marL="45720" lvl="0" indent="0" algn="ctr" rtl="0"/>
            <a:r>
              <a:rPr lang="sk-SK" dirty="0"/>
              <a:t>Kliknutím na ikonu pridáte obrázok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35260D-DA08-41C9-934B-462121EDA3AA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8552-300B-4E1A-B9AB-D72D9B49A7B4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 a obsah s 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4" name="Zástupný obrázok 13" descr="Prázdny zástupný objekt na pridanie obrázka. Kliknite na zástupný objekt a vyberte požadovaný obrázok."/>
          <p:cNvSpPr>
            <a:spLocks noGrp="1"/>
          </p:cNvSpPr>
          <p:nvPr>
            <p:ph type="pic" sz="quarter" idx="13" hasCustomPrompt="1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 rtl="0">
              <a:buNone/>
              <a:defRPr sz="1600"/>
            </a:lvl1pPr>
          </a:lstStyle>
          <a:p>
            <a:pPr rtl="0"/>
            <a:r>
              <a:rPr lang="sk-SK" dirty="0"/>
              <a:t>Kliknutím na ikonu pridáte obrázok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cxnSp>
        <p:nvCxnSpPr>
          <p:cNvPr id="8" name="Rovná spojnica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4B038A-E041-4990-8BF6-75C56DC5755B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4B3287-3986-4052-97A7-FC64E260A6D0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939E61-86AE-4183-92E4-F9A3B02E8930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388377-C5A9-4AE2-AACA-941B3F492CAD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216F37-6247-40BE-BBFD-F7EE0945610D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cxnSp>
        <p:nvCxnSpPr>
          <p:cNvPr id="8" name="Rovná spojnica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dirty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dirty="0"/>
              <a:t>Kliknite sem a upravte štýl predlohy textu</a:t>
            </a:r>
          </a:p>
          <a:p>
            <a:pPr lvl="1" rtl="0"/>
            <a:r>
              <a:rPr lang="sk-SK" dirty="0"/>
              <a:t>Druhá úroveň</a:t>
            </a:r>
          </a:p>
          <a:p>
            <a:pPr lvl="2" rtl="0"/>
            <a:r>
              <a:rPr lang="sk-SK" dirty="0"/>
              <a:t>Tretia úroveň</a:t>
            </a:r>
          </a:p>
          <a:p>
            <a:pPr lvl="3" rtl="0"/>
            <a:r>
              <a:rPr lang="sk-SK" dirty="0"/>
              <a:t>Štvrtá úroveň</a:t>
            </a:r>
          </a:p>
          <a:p>
            <a:pPr lvl="4" rtl="0"/>
            <a:r>
              <a:rPr lang="sk-SK" dirty="0"/>
              <a:t>Piata úroveň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AB248F8-F5CA-4DDF-AE0B-B125916B4EF6}" type="datetime1">
              <a:rPr lang="sk-SK" smtClean="0"/>
              <a:pPr/>
              <a:t>23. 1. 2020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1" cy="947736"/>
          </a:xfrm>
        </p:spPr>
        <p:txBody>
          <a:bodyPr rtlCol="0">
            <a:noAutofit/>
          </a:bodyPr>
          <a:lstStyle/>
          <a:p>
            <a:r>
              <a:rPr lang="sk-SK" sz="6600" b="1" dirty="0"/>
              <a:t>MÜSLI BAR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79DF1B-BEA0-4E5A-A0E0-3E050BC1E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" name="Zástupný objekt pre obrázok 19">
            <a:extLst>
              <a:ext uri="{FF2B5EF4-FFF2-40B4-BE49-F238E27FC236}">
                <a16:creationId xmlns:a16="http://schemas.microsoft.com/office/drawing/2014/main" id="{C9F44AB0-36DD-426D-BB9E-208055F8F4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" b="7326"/>
          <a:stretch>
            <a:fillRect/>
          </a:stretch>
        </p:blipFill>
        <p:spPr/>
      </p:pic>
      <p:pic>
        <p:nvPicPr>
          <p:cNvPr id="21" name="Zástupný objekt pre obrázok 15">
            <a:extLst>
              <a:ext uri="{FF2B5EF4-FFF2-40B4-BE49-F238E27FC236}">
                <a16:creationId xmlns:a16="http://schemas.microsoft.com/office/drawing/2014/main" id="{95BB85DC-62DA-4318-9FA1-30C1E7678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 bwMode="gray">
          <a:xfrm>
            <a:off x="4787506" y="917753"/>
            <a:ext cx="2592388" cy="33147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</p:pic>
      <p:pic>
        <p:nvPicPr>
          <p:cNvPr id="24" name="Zástupný objekt pre obrázok 11">
            <a:extLst>
              <a:ext uri="{FF2B5EF4-FFF2-40B4-BE49-F238E27FC236}">
                <a16:creationId xmlns:a16="http://schemas.microsoft.com/office/drawing/2014/main" id="{2DCC60D0-15F8-4FBB-B724-ECD7C38579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2" r="23942"/>
          <a:stretch>
            <a:fillRect/>
          </a:stretch>
        </p:blipFill>
        <p:spPr>
          <a:xfrm>
            <a:off x="1635125" y="917575"/>
            <a:ext cx="2592388" cy="3314700"/>
          </a:xfrm>
        </p:spPr>
      </p:pic>
      <p:pic>
        <p:nvPicPr>
          <p:cNvPr id="29" name="Zástupný objekt pre obrázok 15">
            <a:extLst>
              <a:ext uri="{FF2B5EF4-FFF2-40B4-BE49-F238E27FC236}">
                <a16:creationId xmlns:a16="http://schemas.microsoft.com/office/drawing/2014/main" id="{72D47326-43A9-4BDA-83DC-79A8126AC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 bwMode="gray">
          <a:xfrm>
            <a:off x="4787900" y="917575"/>
            <a:ext cx="2592388" cy="33147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DF792-B13E-46F3-932C-C76105D6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394" y="18538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600" b="1" dirty="0"/>
              <a:t>INGREDIENTS</a:t>
            </a:r>
            <a:br>
              <a:rPr lang="sk-SK" dirty="0"/>
            </a:b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03127663-A3C2-484A-BE9F-83E6FD82EF5C}"/>
              </a:ext>
            </a:extLst>
          </p:cNvPr>
          <p:cNvSpPr/>
          <p:nvPr/>
        </p:nvSpPr>
        <p:spPr>
          <a:xfrm>
            <a:off x="4632176" y="890588"/>
            <a:ext cx="32624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sk-SK" sz="4400" dirty="0" err="1"/>
              <a:t>Sunfower</a:t>
            </a:r>
            <a:r>
              <a:rPr lang="sk-SK" sz="4400" dirty="0"/>
              <a:t> </a:t>
            </a:r>
            <a:r>
              <a:rPr lang="sk-SK" sz="4400" dirty="0" err="1"/>
              <a:t>seeds</a:t>
            </a:r>
            <a:endParaRPr lang="sk-SK" sz="4400" dirty="0"/>
          </a:p>
          <a:p>
            <a:pPr marL="45720" algn="ctr"/>
            <a:r>
              <a:rPr lang="sk-SK" sz="4400" dirty="0" err="1"/>
              <a:t>Butter</a:t>
            </a:r>
            <a:endParaRPr lang="sk-SK" sz="4400" dirty="0"/>
          </a:p>
          <a:p>
            <a:pPr marL="45720" algn="ctr"/>
            <a:r>
              <a:rPr lang="sk-SK" sz="4400" dirty="0" err="1"/>
              <a:t>Honey</a:t>
            </a:r>
            <a:r>
              <a:rPr lang="sk-SK" sz="4400" dirty="0"/>
              <a:t> </a:t>
            </a:r>
          </a:p>
          <a:p>
            <a:pPr marL="45720" algn="ctr"/>
            <a:r>
              <a:rPr lang="sk-SK" sz="4400" dirty="0" err="1"/>
              <a:t>Nut</a:t>
            </a:r>
            <a:endParaRPr lang="sk-SK" sz="4400" dirty="0"/>
          </a:p>
          <a:p>
            <a:pPr marL="45720" algn="ctr"/>
            <a:r>
              <a:rPr lang="sk-SK" sz="4400" dirty="0" err="1"/>
              <a:t>Sugar</a:t>
            </a:r>
            <a:endParaRPr lang="sk-SK" sz="4400" dirty="0"/>
          </a:p>
          <a:p>
            <a:pPr marL="45720" algn="ctr"/>
            <a:r>
              <a:rPr lang="sk-SK" sz="4400" dirty="0" err="1"/>
              <a:t>Oat</a:t>
            </a:r>
            <a:r>
              <a:rPr lang="sk-SK" sz="4400" dirty="0"/>
              <a:t> </a:t>
            </a:r>
            <a:r>
              <a:rPr lang="sk-SK" sz="4400" dirty="0" err="1"/>
              <a:t>flakes</a:t>
            </a:r>
            <a:endParaRPr lang="sk-SK" sz="4400" dirty="0"/>
          </a:p>
          <a:p>
            <a:pPr marL="45720" algn="ctr"/>
            <a:r>
              <a:rPr lang="sk-SK" sz="4400" dirty="0" err="1"/>
              <a:t>Cranberries</a:t>
            </a:r>
            <a:endParaRPr lang="sk-SK" sz="4400" dirty="0"/>
          </a:p>
          <a:p>
            <a:pPr marL="4572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6BF924E-87AD-465D-B70E-D8AE7FE58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9" y="779823"/>
            <a:ext cx="4100218" cy="551074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0B92E43-7AEF-47C2-BA8F-5FDFEFD66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0" y="779823"/>
            <a:ext cx="3262436" cy="54878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700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C361EA0-3D92-4F1B-AC7E-283410F5F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04" y="4797152"/>
            <a:ext cx="3323814" cy="2531122"/>
          </a:xfrm>
        </p:spPr>
        <p:txBody>
          <a:bodyPr>
            <a:normAutofit/>
          </a:bodyPr>
          <a:lstStyle/>
          <a:p>
            <a:pPr marL="502920" indent="-457200" algn="ctr">
              <a:buFont typeface="+mj-lt"/>
              <a:buAutoNum type="arabicPeriod"/>
            </a:pPr>
            <a:endParaRPr lang="sk-SK" dirty="0"/>
          </a:p>
          <a:p>
            <a:pPr marL="502920" indent="-457200" algn="ctr">
              <a:buFont typeface="+mj-lt"/>
              <a:buAutoNum type="arabicPeriod"/>
            </a:pPr>
            <a:r>
              <a:rPr lang="en-US" dirty="0"/>
              <a:t> fry: oatmeal, nuts and seeds</a:t>
            </a:r>
            <a:r>
              <a:rPr lang="sk-SK" dirty="0"/>
              <a:t> </a:t>
            </a:r>
          </a:p>
          <a:p>
            <a:pPr marL="502920" indent="-457200" algn="ctr">
              <a:buFont typeface="+mj-lt"/>
              <a:buAutoNum type="arabicPeriod"/>
            </a:pPr>
            <a:r>
              <a:rPr lang="en-US" dirty="0"/>
              <a:t> Melt: butter, sugar and honey</a:t>
            </a:r>
            <a:endParaRPr lang="sk-SK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04125964-B445-42F5-B635-E79DE80DD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40" y="119838"/>
            <a:ext cx="2878255" cy="511945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708E99B-D88C-4D54-8C4B-8E4207365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09081"/>
            <a:ext cx="12188824" cy="13681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</a:t>
            </a:r>
            <a:endParaRPr lang="sk-SK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D5E4D842-A774-4F1F-BABD-557498F687F6}"/>
              </a:ext>
            </a:extLst>
          </p:cNvPr>
          <p:cNvSpPr/>
          <p:nvPr/>
        </p:nvSpPr>
        <p:spPr>
          <a:xfrm>
            <a:off x="4467280" y="5733256"/>
            <a:ext cx="3760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dirty="0"/>
              <a:t>3. </a:t>
            </a:r>
            <a:r>
              <a:rPr lang="en-US" sz="2000" dirty="0"/>
              <a:t> mix it up</a:t>
            </a:r>
            <a:endParaRPr lang="sk-SK" sz="2000" dirty="0"/>
          </a:p>
          <a:p>
            <a:pPr algn="ctr"/>
            <a:r>
              <a:rPr lang="sk-SK" sz="2000" dirty="0"/>
              <a:t>4. </a:t>
            </a:r>
            <a:r>
              <a:rPr lang="en-US" sz="2000" dirty="0"/>
              <a:t>Add cranberries to the mixture</a:t>
            </a:r>
            <a:endParaRPr lang="sk-SK" sz="200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7180448-F0B7-43E1-8FD8-9D6F27E57EAE}"/>
              </a:ext>
            </a:extLst>
          </p:cNvPr>
          <p:cNvSpPr/>
          <p:nvPr/>
        </p:nvSpPr>
        <p:spPr>
          <a:xfrm>
            <a:off x="8470676" y="5614332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Put it in a pan and bake for 15 minutes at 180</a:t>
            </a:r>
            <a:r>
              <a:rPr lang="sk-SK" sz="2000" dirty="0"/>
              <a:t>°C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E15640CC-7CC3-4C0C-AFD1-82873FB13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631" y="25886"/>
            <a:ext cx="2854519" cy="535277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49176215-0DC7-4970-BBFE-7863437B7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031" y="1196807"/>
            <a:ext cx="3670500" cy="412857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859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9AC6C-A620-4624-9CD1-FAF37354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236" y="413792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sk-SK" sz="11100" b="1" dirty="0"/>
              <a:t>HONEY</a:t>
            </a:r>
          </a:p>
        </p:txBody>
      </p:sp>
      <p:pic>
        <p:nvPicPr>
          <p:cNvPr id="5" name="Zástupný objekt pre obrázok 15">
            <a:extLst>
              <a:ext uri="{FF2B5EF4-FFF2-40B4-BE49-F238E27FC236}">
                <a16:creationId xmlns:a16="http://schemas.microsoft.com/office/drawing/2014/main" id="{E2ACA1AF-14E1-4EBC-BE0A-8435D9426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 bwMode="gray">
          <a:xfrm>
            <a:off x="6186937" y="1340768"/>
            <a:ext cx="4207437" cy="5379748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  <a:softEdge rad="3175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20FDAF0-4FA6-4A7A-B86D-28E88455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7" y="0"/>
            <a:ext cx="4394649" cy="69365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838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1CCA7-CC6F-4542-A48C-A8EB6798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7847" y="141277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sk-SK" sz="11100" b="1" dirty="0"/>
              <a:t>NUTS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CFE3A40-8FB5-4D48-A836-DE0E94206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484" y="0"/>
            <a:ext cx="4800811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83D1D87-A729-4EEC-9C52-7D2670F9B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1" y="2924944"/>
            <a:ext cx="5976663" cy="335314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327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1EA25-258D-4152-B786-0A2582F31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116" y="3546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k-SK" sz="8000" b="1" dirty="0"/>
              <a:t>CRANBERRIES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1A9DEFB-F7EF-41CD-BA12-AF793D5A5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0" y="0"/>
            <a:ext cx="3960440" cy="685636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4252BE4-A34A-4E95-BA9B-7193BCE80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1226496"/>
            <a:ext cx="5396076" cy="53603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085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332D0-4D2E-45ED-8156-D5C79E77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5779" y="62068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sk-SK" sz="8800" b="1" dirty="0"/>
              <a:t>OAT FLAKES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7D0C81E-91A9-49F4-B0BF-5D630912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04" y="0"/>
            <a:ext cx="3612629" cy="67752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E869DE3-C10D-4A61-BFF2-D8864E951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276872"/>
            <a:ext cx="6526460" cy="36615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361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3BC75-6288-444A-98BB-7235CC94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00" y="4462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k-SK" sz="6600" b="1" dirty="0"/>
              <a:t>SUNFLOWER SEEDS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C700466-D646-40FA-93DC-EE0A426A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1233"/>
            <a:ext cx="3409450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F97F73A-0AAA-463D-B7D2-A12B9BB6A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1994603"/>
            <a:ext cx="6096000" cy="40576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1601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ok 17">
            <a:extLst>
              <a:ext uri="{FF2B5EF4-FFF2-40B4-BE49-F238E27FC236}">
                <a16:creationId xmlns:a16="http://schemas.microsoft.com/office/drawing/2014/main" id="{958FA73E-0FE8-4E88-AE01-BADB2B5C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8356" y="0"/>
            <a:ext cx="11576218" cy="6858000"/>
          </a:xfrm>
          <a:prstGeom prst="rect">
            <a:avLst/>
          </a:prstGeom>
        </p:spPr>
      </p:pic>
      <p:sp>
        <p:nvSpPr>
          <p:cNvPr id="19" name="Obdĺžnik 18">
            <a:extLst>
              <a:ext uri="{FF2B5EF4-FFF2-40B4-BE49-F238E27FC236}">
                <a16:creationId xmlns:a16="http://schemas.microsoft.com/office/drawing/2014/main" id="{FEEE50FA-38A7-40FF-A637-E84F4419C7D1}"/>
              </a:ext>
            </a:extLst>
          </p:cNvPr>
          <p:cNvSpPr/>
          <p:nvPr/>
        </p:nvSpPr>
        <p:spPr>
          <a:xfrm>
            <a:off x="8902724" y="0"/>
            <a:ext cx="328610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tx2"/>
                </a:solidFill>
              </a:rPr>
              <a:t>HEATHY </a:t>
            </a:r>
          </a:p>
          <a:p>
            <a:pPr algn="ctr"/>
            <a:r>
              <a:rPr lang="sk-SK" sz="2800" b="1" dirty="0">
                <a:solidFill>
                  <a:schemeClr val="tx2"/>
                </a:solidFill>
              </a:rPr>
              <a:t>AND </a:t>
            </a:r>
          </a:p>
          <a:p>
            <a:pPr algn="ctr"/>
            <a:r>
              <a:rPr lang="sk-SK" sz="2800" b="1" dirty="0">
                <a:solidFill>
                  <a:schemeClr val="tx2"/>
                </a:solidFill>
              </a:rPr>
              <a:t>DELICIOUS </a:t>
            </a:r>
          </a:p>
        </p:txBody>
      </p:sp>
    </p:spTree>
    <p:extLst>
      <p:ext uri="{BB962C8B-B14F-4D97-AF65-F5344CB8AC3E}">
        <p14:creationId xmlns:p14="http://schemas.microsoft.com/office/powerpoint/2010/main" val="404081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Gurmán 16 x 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94_TF02901023_TF02901023" id="{11E940C7-CE89-443B-977C-7D35EEF0CE54}" vid="{899ADA14-3B46-4B89-BCBE-151AC14B6DE0}"/>
    </a:ext>
  </a:extLst>
</a:theme>
</file>

<file path=ppt/theme/theme2.xml><?xml version="1.0" encoding="utf-8"?>
<a:theme xmlns:a="http://schemas.openxmlformats.org/drawingml/2006/main" name="Motív balíka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Jedlo – príprava na prezentáciu (širokouhlý formát)</Template>
  <TotalTime>110</TotalTime>
  <Words>88</Words>
  <Application>Microsoft Office PowerPoint</Application>
  <PresentationFormat>Vlastná</PresentationFormat>
  <Paragraphs>26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Cambria</vt:lpstr>
      <vt:lpstr>Gurmán 16 x 9</vt:lpstr>
      <vt:lpstr>MÜSLI BAR</vt:lpstr>
      <vt:lpstr>INGREDIENTS </vt:lpstr>
      <vt:lpstr>Prezentácia programu PowerPoint</vt:lpstr>
      <vt:lpstr>HONEY</vt:lpstr>
      <vt:lpstr>NUTS</vt:lpstr>
      <vt:lpstr>CRANBERRIES</vt:lpstr>
      <vt:lpstr>OAT FLAKES</vt:lpstr>
      <vt:lpstr>SUNFLOWER SEEDS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MÜSLI BAR</dc:title>
  <dc:creator>Ivonka Sevcovicova</dc:creator>
  <cp:lastModifiedBy>Ivonka Sevcovicova</cp:lastModifiedBy>
  <cp:revision>21</cp:revision>
  <dcterms:created xsi:type="dcterms:W3CDTF">2020-01-22T16:00:30Z</dcterms:created>
  <dcterms:modified xsi:type="dcterms:W3CDTF">2020-01-23T17:19:32Z</dcterms:modified>
</cp:coreProperties>
</file>