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A88BEB-AB5B-4A90-BC3D-342B1771A738}" type="datetimeFigureOut">
              <a:rPr lang="tr-TR" smtClean="0"/>
              <a:t>26.02.2019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48639D-1DB3-4556-8AD6-D4BA822F4297}" type="slidenum">
              <a:rPr lang="tr-TR" smtClean="0"/>
              <a:t>‹#›</a:t>
            </a:fld>
            <a:endParaRPr lang="tr-TR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TURKEY</a:t>
            </a:r>
            <a:endParaRPr lang="tr-TR" sz="400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FRUITS AND VEGETABLES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45460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LEMONS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Like</a:t>
            </a:r>
            <a:r>
              <a:rPr lang="tr-TR" sz="1800" dirty="0" smtClean="0"/>
              <a:t> </a:t>
            </a:r>
            <a:r>
              <a:rPr lang="tr-TR" sz="1800" dirty="0" err="1" smtClean="0"/>
              <a:t>oranges</a:t>
            </a:r>
            <a:r>
              <a:rPr lang="tr-TR" sz="1800" dirty="0" smtClean="0"/>
              <a:t> 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mostly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Mediterranean</a:t>
            </a:r>
            <a:r>
              <a:rPr lang="tr-TR" sz="1800" dirty="0" smtClean="0"/>
              <a:t> </a:t>
            </a:r>
            <a:r>
              <a:rPr lang="tr-TR" sz="1800" dirty="0" err="1" smtClean="0"/>
              <a:t>Region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sour</a:t>
            </a:r>
            <a:r>
              <a:rPr lang="tr-TR" sz="1800" dirty="0" smtClean="0"/>
              <a:t>. </a:t>
            </a:r>
            <a:r>
              <a:rPr lang="tr-TR" sz="1800" dirty="0" err="1" smtClean="0"/>
              <a:t>Really</a:t>
            </a:r>
            <a:r>
              <a:rPr lang="tr-TR" sz="1800" dirty="0" smtClean="0"/>
              <a:t> </a:t>
            </a:r>
            <a:r>
              <a:rPr lang="tr-TR" sz="1800" dirty="0" err="1" smtClean="0"/>
              <a:t>sour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Like</a:t>
            </a:r>
            <a:r>
              <a:rPr lang="tr-TR" sz="1800" dirty="0" smtClean="0"/>
              <a:t> </a:t>
            </a:r>
            <a:r>
              <a:rPr lang="tr-TR" sz="1800" dirty="0" err="1" smtClean="0"/>
              <a:t>all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asidic</a:t>
            </a:r>
            <a:r>
              <a:rPr lang="tr-TR" sz="1800" dirty="0" smtClean="0"/>
              <a:t> </a:t>
            </a:r>
            <a:r>
              <a:rPr lang="tr-TR" sz="1800" dirty="0" err="1" smtClean="0"/>
              <a:t>fruits</a:t>
            </a:r>
            <a:r>
              <a:rPr lang="tr-TR" sz="1800" dirty="0" smtClean="0"/>
              <a:t> </a:t>
            </a:r>
            <a:r>
              <a:rPr lang="tr-TR" sz="1800" dirty="0" err="1" smtClean="0"/>
              <a:t>mentioned</a:t>
            </a:r>
            <a:r>
              <a:rPr lang="tr-TR" sz="1800" dirty="0" smtClean="0"/>
              <a:t>, </a:t>
            </a:r>
            <a:r>
              <a:rPr lang="tr-TR" sz="1800" dirty="0" err="1" smtClean="0"/>
              <a:t>this</a:t>
            </a:r>
            <a:r>
              <a:rPr lang="tr-TR" sz="1800" dirty="0" smtClean="0"/>
              <a:t> </a:t>
            </a:r>
            <a:r>
              <a:rPr lang="tr-TR" sz="1800" dirty="0" err="1" smtClean="0"/>
              <a:t>fruit</a:t>
            </a:r>
            <a:r>
              <a:rPr lang="tr-TR" sz="1800" dirty="0" smtClean="0"/>
              <a:t> has Vitamin C </a:t>
            </a:r>
            <a:r>
              <a:rPr lang="tr-TR" sz="1800" dirty="0" err="1" smtClean="0"/>
              <a:t>too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4760976" cy="3570732"/>
          </a:xfrm>
        </p:spPr>
      </p:pic>
    </p:spTree>
    <p:extLst>
      <p:ext uri="{BB962C8B-B14F-4D97-AF65-F5344CB8AC3E}">
        <p14:creationId xmlns:p14="http://schemas.microsoft.com/office/powerpoint/2010/main" val="55349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GREEN PEPPERS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This</a:t>
            </a:r>
            <a:r>
              <a:rPr lang="tr-TR" sz="1800" dirty="0" smtClean="0"/>
              <a:t> </a:t>
            </a:r>
            <a:r>
              <a:rPr lang="tr-TR" sz="1800" dirty="0" err="1" smtClean="0"/>
              <a:t>vegetable</a:t>
            </a:r>
            <a:r>
              <a:rPr lang="tr-TR" sz="1800" dirty="0" smtClean="0"/>
              <a:t> has </a:t>
            </a:r>
            <a:r>
              <a:rPr lang="tr-TR" sz="1800" dirty="0" err="1" smtClean="0"/>
              <a:t>Vitamins</a:t>
            </a:r>
            <a:r>
              <a:rPr lang="tr-TR" sz="1800" dirty="0" smtClean="0"/>
              <a:t> A,C,E.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Edirne </a:t>
            </a:r>
            <a:r>
              <a:rPr lang="tr-TR" sz="1800" dirty="0" err="1" smtClean="0"/>
              <a:t>and</a:t>
            </a:r>
            <a:r>
              <a:rPr lang="tr-TR" sz="1800" dirty="0" smtClean="0"/>
              <a:t> is hot as Edirne.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so</a:t>
            </a:r>
            <a:r>
              <a:rPr lang="tr-TR" sz="1800" dirty="0" smtClean="0"/>
              <a:t> hot </a:t>
            </a:r>
            <a:r>
              <a:rPr lang="tr-TR" sz="1800" dirty="0" err="1" smtClean="0"/>
              <a:t>that</a:t>
            </a:r>
            <a:r>
              <a:rPr lang="tr-TR" sz="1800" dirty="0" smtClean="0"/>
              <a:t> </a:t>
            </a:r>
            <a:r>
              <a:rPr lang="tr-TR" sz="1800" dirty="0" err="1" smtClean="0"/>
              <a:t>if</a:t>
            </a:r>
            <a:r>
              <a:rPr lang="tr-TR" sz="1800" dirty="0" smtClean="0"/>
              <a:t> </a:t>
            </a:r>
            <a:r>
              <a:rPr lang="tr-TR" sz="1800" dirty="0" err="1" smtClean="0"/>
              <a:t>you</a:t>
            </a:r>
            <a:r>
              <a:rPr lang="tr-TR" sz="1800" dirty="0" smtClean="0"/>
              <a:t> </a:t>
            </a:r>
            <a:r>
              <a:rPr lang="tr-TR" sz="1800" dirty="0" err="1" smtClean="0"/>
              <a:t>make</a:t>
            </a:r>
            <a:r>
              <a:rPr lang="tr-TR" sz="1800" dirty="0" smtClean="0"/>
              <a:t> </a:t>
            </a:r>
            <a:r>
              <a:rPr lang="tr-TR" sz="1800" dirty="0" err="1" smtClean="0"/>
              <a:t>paste</a:t>
            </a:r>
            <a:r>
              <a:rPr lang="tr-TR" sz="1800" dirty="0" smtClean="0"/>
              <a:t> </a:t>
            </a:r>
            <a:r>
              <a:rPr lang="tr-TR" sz="1800" dirty="0" err="1" smtClean="0"/>
              <a:t>from</a:t>
            </a:r>
            <a:r>
              <a:rPr lang="tr-TR" sz="1800" dirty="0" smtClean="0"/>
              <a:t> it, </a:t>
            </a:r>
            <a:r>
              <a:rPr lang="tr-TR" sz="1800" dirty="0" err="1" smtClean="0"/>
              <a:t>you</a:t>
            </a:r>
            <a:r>
              <a:rPr lang="tr-TR" sz="1800" dirty="0" smtClean="0"/>
              <a:t> </a:t>
            </a:r>
            <a:r>
              <a:rPr lang="tr-TR" sz="1800" dirty="0" err="1" smtClean="0"/>
              <a:t>have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mix </a:t>
            </a:r>
            <a:r>
              <a:rPr lang="tr-TR" sz="1800" dirty="0" err="1" smtClean="0"/>
              <a:t>with</a:t>
            </a:r>
            <a:r>
              <a:rPr lang="tr-TR" sz="1800" dirty="0" smtClean="0"/>
              <a:t> </a:t>
            </a:r>
            <a:r>
              <a:rPr lang="tr-TR" sz="1800" dirty="0" err="1" smtClean="0"/>
              <a:t>tomatoes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-But </a:t>
            </a:r>
            <a:r>
              <a:rPr lang="tr-TR" sz="1800" dirty="0" err="1" smtClean="0"/>
              <a:t>we</a:t>
            </a:r>
            <a:r>
              <a:rPr lang="tr-TR" sz="1800" dirty="0" smtClean="0"/>
              <a:t> </a:t>
            </a:r>
            <a:r>
              <a:rPr lang="tr-TR" sz="1800" dirty="0" err="1" smtClean="0"/>
              <a:t>love</a:t>
            </a:r>
            <a:r>
              <a:rPr lang="tr-TR" sz="1800" dirty="0" smtClean="0"/>
              <a:t> </a:t>
            </a:r>
            <a:r>
              <a:rPr lang="tr-TR" sz="1800" dirty="0" err="1" smtClean="0"/>
              <a:t>green</a:t>
            </a:r>
            <a:r>
              <a:rPr lang="tr-TR" sz="1800" dirty="0" smtClean="0"/>
              <a:t> </a:t>
            </a:r>
            <a:r>
              <a:rPr lang="tr-TR" sz="1800" dirty="0" err="1" smtClean="0"/>
              <a:t>peppers</a:t>
            </a:r>
            <a:r>
              <a:rPr lang="tr-TR" sz="1800" dirty="0" smtClean="0"/>
              <a:t>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76350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175450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tr-TR" sz="1800" dirty="0" smtClean="0"/>
              <a:t>-BY: </a:t>
            </a:r>
            <a:r>
              <a:rPr lang="tr-TR" sz="1800" dirty="0" err="1" smtClean="0"/>
              <a:t>Ibrahim</a:t>
            </a:r>
            <a:r>
              <a:rPr lang="tr-TR" sz="1800" dirty="0" smtClean="0"/>
              <a:t> </a:t>
            </a:r>
            <a:r>
              <a:rPr lang="tr-TR" sz="1800" smtClean="0"/>
              <a:t>efe </a:t>
            </a:r>
            <a:r>
              <a:rPr lang="tr-TR" sz="1800" smtClean="0"/>
              <a:t>yakar</a:t>
            </a:r>
            <a:endParaRPr lang="tr-TR" sz="1800" dirty="0" smtClean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39689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ORANGES</a:t>
            </a:r>
            <a:endParaRPr lang="tr-TR" sz="2800" dirty="0"/>
          </a:p>
        </p:txBody>
      </p:sp>
      <p:sp>
        <p:nvSpPr>
          <p:cNvPr id="12" name="Metin Yer Tutucusu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Oranges</a:t>
            </a:r>
            <a:r>
              <a:rPr lang="tr-TR" sz="1800" dirty="0" smtClean="0"/>
              <a:t> </a:t>
            </a:r>
            <a:r>
              <a:rPr lang="tr-TR" sz="1800" dirty="0" err="1" smtClean="0"/>
              <a:t>are</a:t>
            </a:r>
            <a:r>
              <a:rPr lang="tr-TR" sz="1800" dirty="0" smtClean="0"/>
              <a:t> </a:t>
            </a:r>
            <a:r>
              <a:rPr lang="tr-TR" sz="1800" dirty="0" err="1" smtClean="0"/>
              <a:t>usually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Mediterranean</a:t>
            </a:r>
            <a:r>
              <a:rPr lang="tr-TR" sz="1800" dirty="0" smtClean="0"/>
              <a:t> ‘s </a:t>
            </a:r>
            <a:r>
              <a:rPr lang="tr-TR" sz="1800" dirty="0" err="1"/>
              <a:t>c</a:t>
            </a:r>
            <a:r>
              <a:rPr lang="tr-TR" sz="1800" dirty="0" err="1" smtClean="0"/>
              <a:t>oasts</a:t>
            </a:r>
            <a:r>
              <a:rPr lang="tr-TR" sz="1800" dirty="0" smtClean="0"/>
              <a:t>. 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has </a:t>
            </a:r>
            <a:r>
              <a:rPr lang="tr-TR" sz="1800" dirty="0" err="1" smtClean="0"/>
              <a:t>huge</a:t>
            </a:r>
            <a:r>
              <a:rPr lang="tr-TR" sz="1800" dirty="0" smtClean="0"/>
              <a:t> Vitamin C </a:t>
            </a:r>
            <a:r>
              <a:rPr lang="tr-TR" sz="1800" dirty="0" err="1" smtClean="0"/>
              <a:t>supply</a:t>
            </a:r>
            <a:r>
              <a:rPr lang="tr-TR" sz="1800" dirty="0" smtClean="0"/>
              <a:t>. 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used</a:t>
            </a:r>
            <a:r>
              <a:rPr lang="tr-TR" sz="1800" dirty="0" smtClean="0"/>
              <a:t> on </a:t>
            </a:r>
            <a:r>
              <a:rPr lang="tr-TR" sz="1800" dirty="0" err="1" smtClean="0"/>
              <a:t>making</a:t>
            </a:r>
            <a:r>
              <a:rPr lang="tr-TR" sz="1800" dirty="0" smtClean="0"/>
              <a:t> </a:t>
            </a:r>
            <a:r>
              <a:rPr lang="tr-TR" sz="1800" dirty="0" err="1" smtClean="0"/>
              <a:t>medicine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my</a:t>
            </a:r>
            <a:r>
              <a:rPr lang="tr-TR" sz="1800" dirty="0" smtClean="0"/>
              <a:t> </a:t>
            </a:r>
            <a:r>
              <a:rPr lang="tr-TR" sz="1800" dirty="0" err="1" smtClean="0"/>
              <a:t>favourite</a:t>
            </a:r>
            <a:r>
              <a:rPr lang="tr-TR" sz="1800" dirty="0" smtClean="0"/>
              <a:t> </a:t>
            </a:r>
            <a:r>
              <a:rPr lang="tr-TR" sz="1800" dirty="0" err="1" smtClean="0"/>
              <a:t>fruit</a:t>
            </a:r>
            <a:r>
              <a:rPr lang="tr-TR" sz="1800" dirty="0" smtClean="0"/>
              <a:t>. I </a:t>
            </a:r>
            <a:r>
              <a:rPr lang="tr-TR" sz="1800" dirty="0" err="1" smtClean="0"/>
              <a:t>can’t</a:t>
            </a:r>
            <a:r>
              <a:rPr lang="tr-TR" sz="1800" dirty="0" smtClean="0"/>
              <a:t> stop </a:t>
            </a:r>
            <a:r>
              <a:rPr lang="tr-TR" sz="1800" dirty="0" err="1" smtClean="0"/>
              <a:t>eating</a:t>
            </a:r>
            <a:r>
              <a:rPr lang="tr-TR" sz="1800" dirty="0" smtClean="0"/>
              <a:t> </a:t>
            </a:r>
            <a:r>
              <a:rPr lang="tr-TR" sz="1800" dirty="0" err="1" smtClean="0"/>
              <a:t>oranges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13" name="İçerik Yer Tutucusu 1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2060"/>
            <a:ext cx="5638800" cy="4797679"/>
          </a:xfrm>
        </p:spPr>
      </p:pic>
    </p:spTree>
    <p:extLst>
      <p:ext uri="{BB962C8B-B14F-4D97-AF65-F5344CB8AC3E}">
        <p14:creationId xmlns:p14="http://schemas.microsoft.com/office/powerpoint/2010/main" val="180858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APPLES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usually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central</a:t>
            </a:r>
            <a:r>
              <a:rPr lang="tr-TR" sz="1800" dirty="0" smtClean="0"/>
              <a:t> of </a:t>
            </a:r>
            <a:r>
              <a:rPr lang="tr-TR" sz="1800" dirty="0" err="1" smtClean="0"/>
              <a:t>Turkey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-Amasya is </a:t>
            </a:r>
            <a:r>
              <a:rPr lang="tr-TR" sz="1800" dirty="0" err="1" smtClean="0"/>
              <a:t>famous</a:t>
            </a:r>
            <a:r>
              <a:rPr lang="tr-TR" sz="1800" dirty="0" smtClean="0"/>
              <a:t> </a:t>
            </a:r>
            <a:r>
              <a:rPr lang="tr-TR" sz="1800" dirty="0" err="1" smtClean="0"/>
              <a:t>with</a:t>
            </a:r>
            <a:r>
              <a:rPr lang="tr-TR" sz="1800" dirty="0" smtClean="0"/>
              <a:t> </a:t>
            </a:r>
            <a:r>
              <a:rPr lang="tr-TR" sz="1800" dirty="0" err="1" smtClean="0"/>
              <a:t>its</a:t>
            </a:r>
            <a:r>
              <a:rPr lang="tr-TR" sz="1800" dirty="0" smtClean="0"/>
              <a:t> </a:t>
            </a:r>
            <a:r>
              <a:rPr lang="tr-TR" sz="1800" dirty="0" err="1" smtClean="0"/>
              <a:t>apples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</a:t>
            </a:r>
            <a:r>
              <a:rPr lang="tr-TR" sz="1800" dirty="0" err="1" smtClean="0"/>
              <a:t>lacks</a:t>
            </a:r>
            <a:r>
              <a:rPr lang="tr-TR" sz="1800" dirty="0" smtClean="0"/>
              <a:t> </a:t>
            </a:r>
            <a:r>
              <a:rPr lang="tr-TR" sz="1800" dirty="0" err="1" smtClean="0"/>
              <a:t>from</a:t>
            </a:r>
            <a:r>
              <a:rPr lang="tr-TR" sz="1800" dirty="0" smtClean="0"/>
              <a:t> Vitamin B but </a:t>
            </a:r>
            <a:r>
              <a:rPr lang="tr-TR" sz="1800" dirty="0" err="1" smtClean="0"/>
              <a:t>It</a:t>
            </a:r>
            <a:r>
              <a:rPr lang="tr-TR" sz="1800" dirty="0" smtClean="0"/>
              <a:t> has a lot of  Vitamin A </a:t>
            </a:r>
            <a:r>
              <a:rPr lang="tr-TR" sz="1800" dirty="0" err="1" smtClean="0"/>
              <a:t>and</a:t>
            </a:r>
            <a:r>
              <a:rPr lang="tr-TR" sz="1800" dirty="0" smtClean="0"/>
              <a:t> C.</a:t>
            </a:r>
          </a:p>
          <a:p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06" y="685800"/>
            <a:ext cx="5091788" cy="5410200"/>
          </a:xfrm>
        </p:spPr>
      </p:pic>
    </p:spTree>
    <p:extLst>
      <p:ext uri="{BB962C8B-B14F-4D97-AF65-F5344CB8AC3E}">
        <p14:creationId xmlns:p14="http://schemas.microsoft.com/office/powerpoint/2010/main" val="114888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CHERRIES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mostly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Marmara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Agean</a:t>
            </a:r>
            <a:r>
              <a:rPr lang="tr-TR" sz="1800" dirty="0" smtClean="0"/>
              <a:t> </a:t>
            </a:r>
            <a:r>
              <a:rPr lang="tr-TR" sz="1800" dirty="0" err="1" smtClean="0"/>
              <a:t>Regions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Though</a:t>
            </a:r>
            <a:r>
              <a:rPr lang="tr-TR" sz="1800" dirty="0" smtClean="0"/>
              <a:t> </a:t>
            </a:r>
            <a:r>
              <a:rPr lang="tr-TR" sz="1800" dirty="0" err="1" smtClean="0"/>
              <a:t>It</a:t>
            </a:r>
            <a:r>
              <a:rPr lang="tr-TR" sz="1800" dirty="0" smtClean="0"/>
              <a:t> </a:t>
            </a:r>
            <a:r>
              <a:rPr lang="tr-TR" sz="1800" dirty="0" err="1" smtClean="0"/>
              <a:t>tastes</a:t>
            </a:r>
            <a:r>
              <a:rPr lang="tr-TR" sz="1800" dirty="0" smtClean="0"/>
              <a:t> </a:t>
            </a:r>
            <a:r>
              <a:rPr lang="tr-TR" sz="1800" dirty="0" err="1" smtClean="0"/>
              <a:t>good</a:t>
            </a:r>
            <a:r>
              <a:rPr lang="tr-TR" sz="1800" dirty="0" smtClean="0"/>
              <a:t>, </a:t>
            </a:r>
            <a:r>
              <a:rPr lang="tr-TR" sz="1800" dirty="0" err="1" smtClean="0"/>
              <a:t>we</a:t>
            </a:r>
            <a:r>
              <a:rPr lang="tr-TR" sz="1800" dirty="0" smtClean="0"/>
              <a:t> </a:t>
            </a:r>
            <a:r>
              <a:rPr lang="tr-TR" sz="1800" dirty="0" err="1" smtClean="0"/>
              <a:t>use</a:t>
            </a:r>
            <a:r>
              <a:rPr lang="tr-TR" sz="1800" dirty="0" smtClean="0"/>
              <a:t> it </a:t>
            </a:r>
            <a:r>
              <a:rPr lang="tr-TR" sz="1800" dirty="0" err="1" smtClean="0"/>
              <a:t>for</a:t>
            </a:r>
            <a:r>
              <a:rPr lang="tr-TR" sz="1800" dirty="0" smtClean="0"/>
              <a:t> </a:t>
            </a:r>
            <a:r>
              <a:rPr lang="tr-TR" sz="1800" dirty="0" err="1" smtClean="0"/>
              <a:t>making</a:t>
            </a:r>
            <a:r>
              <a:rPr lang="tr-TR" sz="1800" dirty="0" smtClean="0"/>
              <a:t> </a:t>
            </a:r>
            <a:r>
              <a:rPr lang="tr-TR" sz="1800" dirty="0" err="1" smtClean="0"/>
              <a:t>jam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juice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/>
              <a:t> </a:t>
            </a:r>
            <a:r>
              <a:rPr lang="tr-TR" sz="1800" dirty="0" err="1" smtClean="0"/>
              <a:t>harvest</a:t>
            </a:r>
            <a:r>
              <a:rPr lang="tr-TR" sz="1800" dirty="0" smtClean="0"/>
              <a:t> </a:t>
            </a:r>
            <a:r>
              <a:rPr lang="tr-TR" sz="1800" dirty="0" err="1" smtClean="0"/>
              <a:t>remind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people</a:t>
            </a:r>
            <a:r>
              <a:rPr lang="tr-TR" sz="1800" dirty="0" smtClean="0"/>
              <a:t> </a:t>
            </a:r>
            <a:r>
              <a:rPr lang="tr-TR" sz="1800" dirty="0" err="1" smtClean="0"/>
              <a:t>that</a:t>
            </a:r>
            <a:r>
              <a:rPr lang="tr-TR" sz="1800" dirty="0" smtClean="0"/>
              <a:t> </a:t>
            </a:r>
            <a:r>
              <a:rPr lang="tr-TR" sz="1800" dirty="0" err="1" smtClean="0"/>
              <a:t>summer</a:t>
            </a:r>
            <a:r>
              <a:rPr lang="tr-TR" sz="1800" dirty="0" smtClean="0"/>
              <a:t> is </a:t>
            </a:r>
            <a:r>
              <a:rPr lang="tr-TR" sz="1800" dirty="0" err="1" smtClean="0"/>
              <a:t>coming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77672"/>
            <a:ext cx="5638800" cy="4026455"/>
          </a:xfrm>
        </p:spPr>
      </p:pic>
    </p:spTree>
    <p:extLst>
      <p:ext uri="{BB962C8B-B14F-4D97-AF65-F5344CB8AC3E}">
        <p14:creationId xmlns:p14="http://schemas.microsoft.com/office/powerpoint/2010/main" val="264706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GRAPES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Grapes</a:t>
            </a:r>
            <a:r>
              <a:rPr lang="tr-TR" sz="1800" dirty="0" smtClean="0"/>
              <a:t> </a:t>
            </a:r>
            <a:r>
              <a:rPr lang="tr-TR" sz="1800" dirty="0" err="1" smtClean="0"/>
              <a:t>are</a:t>
            </a:r>
            <a:r>
              <a:rPr lang="tr-TR" sz="1800" dirty="0" smtClean="0"/>
              <a:t> </a:t>
            </a:r>
            <a:r>
              <a:rPr lang="tr-TR" sz="1800" dirty="0" err="1" smtClean="0"/>
              <a:t>usually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Aegean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Marmara </a:t>
            </a:r>
            <a:r>
              <a:rPr lang="tr-TR" sz="1800" dirty="0" err="1" smtClean="0"/>
              <a:t>Regions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They</a:t>
            </a:r>
            <a:r>
              <a:rPr lang="tr-TR" sz="1800" dirty="0" smtClean="0"/>
              <a:t> </a:t>
            </a:r>
            <a:r>
              <a:rPr lang="tr-TR" sz="1800" dirty="0" err="1" smtClean="0"/>
              <a:t>have</a:t>
            </a:r>
            <a:r>
              <a:rPr lang="tr-TR" sz="1800" dirty="0" smtClean="0"/>
              <a:t> Vitamin B </a:t>
            </a:r>
            <a:r>
              <a:rPr lang="tr-TR" sz="1800" dirty="0" err="1" smtClean="0"/>
              <a:t>and</a:t>
            </a:r>
            <a:r>
              <a:rPr lang="tr-TR" sz="1800" dirty="0" smtClean="0"/>
              <a:t> C </a:t>
            </a:r>
            <a:r>
              <a:rPr lang="tr-TR" sz="1800" dirty="0" err="1" smtClean="0"/>
              <a:t>which</a:t>
            </a:r>
            <a:r>
              <a:rPr lang="tr-TR" sz="1800" dirty="0" smtClean="0"/>
              <a:t> is </a:t>
            </a:r>
            <a:r>
              <a:rPr lang="tr-TR" sz="1800" dirty="0" err="1" smtClean="0"/>
              <a:t>used</a:t>
            </a:r>
            <a:r>
              <a:rPr lang="tr-TR" sz="1800" dirty="0" smtClean="0"/>
              <a:t> on </a:t>
            </a:r>
            <a:r>
              <a:rPr lang="tr-TR" sz="1800" dirty="0" err="1" smtClean="0"/>
              <a:t>treatments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used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make</a:t>
            </a:r>
            <a:r>
              <a:rPr lang="tr-TR" sz="1800" dirty="0"/>
              <a:t> </a:t>
            </a:r>
            <a:r>
              <a:rPr lang="tr-TR" sz="1800" dirty="0" err="1" smtClean="0"/>
              <a:t>wine</a:t>
            </a:r>
            <a:r>
              <a:rPr lang="tr-TR" sz="1800" dirty="0" smtClean="0"/>
              <a:t>.</a:t>
            </a:r>
          </a:p>
          <a:p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0713"/>
            <a:ext cx="5638800" cy="3760374"/>
          </a:xfrm>
        </p:spPr>
      </p:pic>
    </p:spTree>
    <p:extLst>
      <p:ext uri="{BB962C8B-B14F-4D97-AF65-F5344CB8AC3E}">
        <p14:creationId xmlns:p14="http://schemas.microsoft.com/office/powerpoint/2010/main" val="229424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WATER MELONS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almost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every</a:t>
            </a:r>
            <a:r>
              <a:rPr lang="tr-TR" sz="1800" dirty="0" smtClean="0"/>
              <a:t> </a:t>
            </a:r>
            <a:r>
              <a:rPr lang="tr-TR" sz="1800" dirty="0" err="1" smtClean="0"/>
              <a:t>single</a:t>
            </a:r>
            <a:r>
              <a:rPr lang="tr-TR" sz="1800" dirty="0" smtClean="0"/>
              <a:t> </a:t>
            </a:r>
            <a:r>
              <a:rPr lang="tr-TR" sz="1800" dirty="0" err="1" smtClean="0"/>
              <a:t>region</a:t>
            </a:r>
            <a:r>
              <a:rPr lang="tr-TR" sz="1800" dirty="0" smtClean="0"/>
              <a:t> in </a:t>
            </a:r>
            <a:r>
              <a:rPr lang="tr-TR" sz="1800" dirty="0" err="1" smtClean="0"/>
              <a:t>Turkey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/>
              <a:t> </a:t>
            </a:r>
            <a:r>
              <a:rPr lang="tr-TR" sz="1800" dirty="0" smtClean="0"/>
              <a:t>has </a:t>
            </a:r>
            <a:r>
              <a:rPr lang="tr-TR" sz="1800" dirty="0" err="1" smtClean="0"/>
              <a:t>so</a:t>
            </a:r>
            <a:r>
              <a:rPr lang="tr-TR" sz="1800" dirty="0" smtClean="0"/>
              <a:t> </a:t>
            </a:r>
            <a:r>
              <a:rPr lang="tr-TR" sz="1800" dirty="0" err="1" smtClean="0"/>
              <a:t>many</a:t>
            </a:r>
            <a:r>
              <a:rPr lang="tr-TR" sz="1800" dirty="0" smtClean="0"/>
              <a:t> </a:t>
            </a:r>
            <a:r>
              <a:rPr lang="tr-TR" sz="1800" dirty="0" err="1" smtClean="0"/>
              <a:t>types</a:t>
            </a:r>
            <a:r>
              <a:rPr lang="tr-TR" sz="1800" dirty="0" smtClean="0"/>
              <a:t> since 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so</a:t>
            </a:r>
            <a:r>
              <a:rPr lang="tr-TR" sz="1800" dirty="0" smtClean="0"/>
              <a:t> </a:t>
            </a:r>
            <a:r>
              <a:rPr lang="tr-TR" sz="1800" dirty="0" err="1" smtClean="0"/>
              <a:t>much</a:t>
            </a:r>
            <a:r>
              <a:rPr lang="tr-TR" sz="1800" dirty="0" smtClean="0"/>
              <a:t> </a:t>
            </a:r>
            <a:r>
              <a:rPr lang="tr-TR" sz="1800" dirty="0" err="1" smtClean="0"/>
              <a:t>places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most</a:t>
            </a:r>
            <a:r>
              <a:rPr lang="tr-TR" sz="1800" dirty="0" smtClean="0"/>
              <a:t> </a:t>
            </a:r>
            <a:r>
              <a:rPr lang="tr-TR" sz="1800" dirty="0" err="1" smtClean="0"/>
              <a:t>loved</a:t>
            </a:r>
            <a:r>
              <a:rPr lang="tr-TR" sz="1800" dirty="0" smtClean="0"/>
              <a:t> </a:t>
            </a:r>
            <a:r>
              <a:rPr lang="tr-TR" sz="1800" dirty="0" err="1" smtClean="0"/>
              <a:t>fruit</a:t>
            </a:r>
            <a:r>
              <a:rPr lang="tr-TR" sz="1800" dirty="0" smtClean="0"/>
              <a:t> in </a:t>
            </a:r>
            <a:r>
              <a:rPr lang="tr-TR" sz="1800" dirty="0" err="1" smtClean="0"/>
              <a:t>Turkey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4717"/>
            <a:ext cx="5638800" cy="3752365"/>
          </a:xfrm>
        </p:spPr>
      </p:pic>
    </p:spTree>
    <p:extLst>
      <p:ext uri="{BB962C8B-B14F-4D97-AF65-F5344CB8AC3E}">
        <p14:creationId xmlns:p14="http://schemas.microsoft.com/office/powerpoint/2010/main" val="335071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OLIVES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what</a:t>
            </a:r>
            <a:r>
              <a:rPr lang="tr-TR" sz="1800" dirty="0" smtClean="0"/>
              <a:t> </a:t>
            </a:r>
            <a:r>
              <a:rPr lang="tr-TR" sz="1800" dirty="0" err="1" smtClean="0"/>
              <a:t>makes</a:t>
            </a:r>
            <a:r>
              <a:rPr lang="tr-TR" sz="1800" dirty="0" smtClean="0"/>
              <a:t> </a:t>
            </a:r>
            <a:r>
              <a:rPr lang="tr-TR" sz="1800" dirty="0" err="1" smtClean="0"/>
              <a:t>Aegean</a:t>
            </a:r>
            <a:r>
              <a:rPr lang="tr-TR" sz="1800" dirty="0" smtClean="0"/>
              <a:t>, </a:t>
            </a:r>
            <a:r>
              <a:rPr lang="tr-TR" sz="1800" dirty="0" err="1" smtClean="0"/>
              <a:t>Aegean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so</a:t>
            </a:r>
            <a:r>
              <a:rPr lang="tr-TR" sz="1800" dirty="0" smtClean="0"/>
              <a:t> </a:t>
            </a:r>
            <a:r>
              <a:rPr lang="tr-TR" sz="1800" dirty="0" err="1" smtClean="0"/>
              <a:t>important</a:t>
            </a:r>
            <a:r>
              <a:rPr lang="tr-TR" sz="1800" dirty="0" smtClean="0"/>
              <a:t> </a:t>
            </a:r>
            <a:r>
              <a:rPr lang="tr-TR" sz="1800" dirty="0" err="1" smtClean="0"/>
              <a:t>for</a:t>
            </a:r>
            <a:r>
              <a:rPr lang="tr-TR" sz="1800" dirty="0" smtClean="0"/>
              <a:t> us. </a:t>
            </a:r>
            <a:r>
              <a:rPr lang="tr-TR" sz="1800" dirty="0" err="1" smtClean="0"/>
              <a:t>We</a:t>
            </a:r>
            <a:r>
              <a:rPr lang="tr-TR" sz="1800" dirty="0" smtClean="0"/>
              <a:t> </a:t>
            </a:r>
            <a:r>
              <a:rPr lang="tr-TR" sz="1800" dirty="0" err="1" smtClean="0"/>
              <a:t>make</a:t>
            </a:r>
            <a:r>
              <a:rPr lang="tr-TR" sz="1800" dirty="0" smtClean="0"/>
              <a:t> </a:t>
            </a:r>
            <a:r>
              <a:rPr lang="tr-TR" sz="1800" dirty="0" err="1" smtClean="0"/>
              <a:t>oil</a:t>
            </a:r>
            <a:r>
              <a:rPr lang="tr-TR" sz="1800" dirty="0" smtClean="0"/>
              <a:t> </a:t>
            </a:r>
            <a:r>
              <a:rPr lang="tr-TR" sz="1800" dirty="0" err="1" smtClean="0"/>
              <a:t>from</a:t>
            </a:r>
            <a:r>
              <a:rPr lang="tr-TR" sz="1800" dirty="0" smtClean="0"/>
              <a:t> it </a:t>
            </a:r>
            <a:r>
              <a:rPr lang="tr-TR" sz="1800" dirty="0" err="1" smtClean="0"/>
              <a:t>which</a:t>
            </a:r>
            <a:r>
              <a:rPr lang="tr-TR" sz="1800" dirty="0" smtClean="0"/>
              <a:t> </a:t>
            </a:r>
            <a:r>
              <a:rPr lang="tr-TR" sz="1800" dirty="0" err="1" smtClean="0"/>
              <a:t>we</a:t>
            </a:r>
            <a:r>
              <a:rPr lang="tr-TR" sz="1800" dirty="0" smtClean="0"/>
              <a:t> </a:t>
            </a:r>
            <a:r>
              <a:rPr lang="tr-TR" sz="1800" dirty="0" err="1" smtClean="0"/>
              <a:t>make</a:t>
            </a:r>
            <a:r>
              <a:rPr lang="tr-TR" sz="1800" dirty="0" smtClean="0"/>
              <a:t> </a:t>
            </a:r>
            <a:r>
              <a:rPr lang="tr-TR" sz="1800" dirty="0" err="1" smtClean="0"/>
              <a:t>so</a:t>
            </a:r>
            <a:r>
              <a:rPr lang="tr-TR" sz="1800" dirty="0" smtClean="0"/>
              <a:t> </a:t>
            </a:r>
            <a:r>
              <a:rPr lang="tr-TR" sz="1800" dirty="0" err="1" smtClean="0"/>
              <a:t>much</a:t>
            </a:r>
            <a:r>
              <a:rPr lang="tr-TR" sz="1800" dirty="0" smtClean="0"/>
              <a:t> </a:t>
            </a:r>
            <a:r>
              <a:rPr lang="tr-TR" sz="1800" dirty="0" err="1" smtClean="0"/>
              <a:t>that</a:t>
            </a:r>
            <a:r>
              <a:rPr lang="tr-TR" sz="1800" dirty="0" smtClean="0"/>
              <a:t> </a:t>
            </a:r>
            <a:r>
              <a:rPr lang="tr-TR" sz="1800" dirty="0" err="1" smtClean="0"/>
              <a:t>our</a:t>
            </a:r>
            <a:r>
              <a:rPr lang="tr-TR" sz="1800" dirty="0" smtClean="0"/>
              <a:t> </a:t>
            </a:r>
            <a:r>
              <a:rPr lang="tr-TR" sz="1800" dirty="0" err="1" smtClean="0"/>
              <a:t>oil</a:t>
            </a:r>
            <a:r>
              <a:rPr lang="tr-TR" sz="1800" dirty="0" smtClean="0"/>
              <a:t> is 9% of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World’s</a:t>
            </a:r>
            <a:r>
              <a:rPr lang="tr-TR" sz="1800" dirty="0" smtClean="0"/>
              <a:t> </a:t>
            </a:r>
            <a:r>
              <a:rPr lang="tr-TR" sz="1800" dirty="0" err="1" smtClean="0"/>
              <a:t>reserves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-I </a:t>
            </a:r>
            <a:r>
              <a:rPr lang="tr-TR" sz="1800" dirty="0" err="1" smtClean="0"/>
              <a:t>don’t</a:t>
            </a:r>
            <a:r>
              <a:rPr lang="tr-TR" sz="1800" dirty="0" smtClean="0"/>
              <a:t> </a:t>
            </a:r>
            <a:r>
              <a:rPr lang="tr-TR" sz="1800" dirty="0" err="1" smtClean="0"/>
              <a:t>like</a:t>
            </a:r>
            <a:r>
              <a:rPr lang="tr-TR" sz="1800" dirty="0" smtClean="0"/>
              <a:t> it. </a:t>
            </a:r>
            <a:r>
              <a:rPr lang="tr-TR" sz="1800" dirty="0" err="1" smtClean="0"/>
              <a:t>So</a:t>
            </a:r>
            <a:r>
              <a:rPr lang="tr-TR" sz="1800" dirty="0" smtClean="0"/>
              <a:t> </a:t>
            </a:r>
            <a:r>
              <a:rPr lang="tr-TR" sz="1800" dirty="0" err="1" smtClean="0"/>
              <a:t>sour</a:t>
            </a:r>
            <a:r>
              <a:rPr lang="tr-TR" sz="1800" dirty="0" smtClean="0"/>
              <a:t> </a:t>
            </a:r>
            <a:r>
              <a:rPr lang="tr-TR" sz="1800" dirty="0" err="1" smtClean="0"/>
              <a:t>for</a:t>
            </a:r>
            <a:r>
              <a:rPr lang="tr-TR" sz="1800" dirty="0" smtClean="0"/>
              <a:t> </a:t>
            </a:r>
            <a:r>
              <a:rPr lang="tr-TR" sz="1800" dirty="0" err="1" smtClean="0"/>
              <a:t>my</a:t>
            </a:r>
            <a:r>
              <a:rPr lang="tr-TR" sz="1800" dirty="0" smtClean="0"/>
              <a:t> </a:t>
            </a:r>
            <a:r>
              <a:rPr lang="tr-TR" sz="1800" dirty="0" err="1" smtClean="0"/>
              <a:t>taste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858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21188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smtClean="0"/>
              <a:t>HAZEL</a:t>
            </a:r>
            <a:br>
              <a:rPr lang="tr-TR" sz="2800" dirty="0" smtClean="0"/>
            </a:br>
            <a:r>
              <a:rPr lang="tr-TR" sz="2800" dirty="0" smtClean="0"/>
              <a:t>NUTS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is </a:t>
            </a:r>
            <a:r>
              <a:rPr lang="tr-TR" sz="1800" dirty="0" err="1" smtClean="0"/>
              <a:t>mostly</a:t>
            </a:r>
            <a:r>
              <a:rPr lang="tr-TR" sz="1800" dirty="0" smtClean="0"/>
              <a:t>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Black </a:t>
            </a:r>
            <a:r>
              <a:rPr lang="tr-TR" sz="1800" dirty="0" err="1" smtClean="0"/>
              <a:t>Sea</a:t>
            </a:r>
            <a:r>
              <a:rPr lang="tr-TR" sz="1800" dirty="0" smtClean="0"/>
              <a:t> </a:t>
            </a:r>
            <a:r>
              <a:rPr lang="tr-TR" sz="1800" dirty="0" err="1" smtClean="0"/>
              <a:t>Region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We</a:t>
            </a:r>
            <a:r>
              <a:rPr lang="tr-TR" sz="1800" dirty="0" smtClean="0"/>
              <a:t> </a:t>
            </a:r>
            <a:r>
              <a:rPr lang="tr-TR" sz="1800" dirty="0" err="1" smtClean="0"/>
              <a:t>have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World’s</a:t>
            </a:r>
            <a:r>
              <a:rPr lang="tr-TR" sz="1800" dirty="0" smtClean="0"/>
              <a:t> </a:t>
            </a:r>
            <a:r>
              <a:rPr lang="tr-TR" sz="1800" dirty="0" err="1" smtClean="0"/>
              <a:t>biggest</a:t>
            </a:r>
            <a:r>
              <a:rPr lang="tr-TR" sz="1800" dirty="0" smtClean="0"/>
              <a:t> </a:t>
            </a:r>
            <a:r>
              <a:rPr lang="tr-TR" sz="1800" dirty="0" err="1" smtClean="0"/>
              <a:t>hazelnut</a:t>
            </a:r>
            <a:r>
              <a:rPr lang="tr-TR" sz="1800" dirty="0" smtClean="0"/>
              <a:t> </a:t>
            </a:r>
            <a:r>
              <a:rPr lang="tr-TR" sz="1800" dirty="0" err="1" smtClean="0"/>
              <a:t>source</a:t>
            </a:r>
            <a:r>
              <a:rPr lang="tr-TR" sz="1800" dirty="0" smtClean="0"/>
              <a:t> </a:t>
            </a:r>
            <a:r>
              <a:rPr lang="tr-TR" sz="1800" dirty="0" err="1" smtClean="0"/>
              <a:t>with</a:t>
            </a:r>
            <a:r>
              <a:rPr lang="tr-TR" sz="1800" dirty="0" smtClean="0"/>
              <a:t> </a:t>
            </a:r>
            <a:r>
              <a:rPr lang="tr-TR" sz="1800" dirty="0" err="1" smtClean="0"/>
              <a:t>around</a:t>
            </a:r>
            <a:r>
              <a:rPr lang="tr-TR" sz="1800" dirty="0" smtClean="0"/>
              <a:t> %70.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</a:t>
            </a:r>
            <a:r>
              <a:rPr lang="tr-TR" sz="1800" dirty="0" err="1" smtClean="0"/>
              <a:t>gives</a:t>
            </a:r>
            <a:r>
              <a:rPr lang="tr-TR" sz="1800" dirty="0" smtClean="0"/>
              <a:t> </a:t>
            </a:r>
            <a:r>
              <a:rPr lang="tr-TR" sz="1800" dirty="0" err="1" smtClean="0"/>
              <a:t>energy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lowers</a:t>
            </a:r>
            <a:r>
              <a:rPr lang="tr-TR" sz="1800" dirty="0" smtClean="0"/>
              <a:t> </a:t>
            </a:r>
            <a:r>
              <a:rPr lang="tr-TR" sz="1800" dirty="0" err="1" smtClean="0"/>
              <a:t>the</a:t>
            </a:r>
            <a:r>
              <a:rPr lang="tr-TR" sz="1800" dirty="0" smtClean="0"/>
              <a:t> </a:t>
            </a:r>
            <a:r>
              <a:rPr lang="tr-TR" sz="1800" dirty="0" err="1" smtClean="0"/>
              <a:t>heart</a:t>
            </a:r>
            <a:r>
              <a:rPr lang="tr-TR" sz="1800" dirty="0" smtClean="0"/>
              <a:t> </a:t>
            </a:r>
            <a:r>
              <a:rPr lang="tr-TR" sz="1800" dirty="0" err="1" smtClean="0"/>
              <a:t>attack</a:t>
            </a:r>
            <a:r>
              <a:rPr lang="tr-TR" sz="1800" dirty="0" smtClean="0"/>
              <a:t> risk.</a:t>
            </a:r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858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2878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 smtClean="0"/>
              <a:t>POTATOES</a:t>
            </a:r>
            <a:endParaRPr lang="tr-TR" sz="28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-</a:t>
            </a:r>
            <a:r>
              <a:rPr lang="tr-TR" sz="1800" dirty="0" err="1" smtClean="0"/>
              <a:t>Like</a:t>
            </a:r>
            <a:r>
              <a:rPr lang="tr-TR" sz="1800" dirty="0" smtClean="0"/>
              <a:t> </a:t>
            </a:r>
            <a:r>
              <a:rPr lang="tr-TR" sz="1800" dirty="0" err="1" smtClean="0"/>
              <a:t>watermelons</a:t>
            </a:r>
            <a:r>
              <a:rPr lang="tr-TR" sz="1800" dirty="0" smtClean="0"/>
              <a:t>, </a:t>
            </a:r>
            <a:r>
              <a:rPr lang="tr-TR" sz="1800" dirty="0" err="1" smtClean="0"/>
              <a:t>It</a:t>
            </a:r>
            <a:r>
              <a:rPr lang="tr-TR" sz="1800" dirty="0" smtClean="0"/>
              <a:t> can be </a:t>
            </a:r>
            <a:r>
              <a:rPr lang="tr-TR" sz="1800" dirty="0" err="1" smtClean="0"/>
              <a:t>grown</a:t>
            </a:r>
            <a:r>
              <a:rPr lang="tr-TR" sz="1800" dirty="0" smtClean="0"/>
              <a:t> in </a:t>
            </a:r>
            <a:r>
              <a:rPr lang="tr-TR" sz="1800" dirty="0" err="1" smtClean="0"/>
              <a:t>almost</a:t>
            </a:r>
            <a:r>
              <a:rPr lang="tr-TR" sz="1800" dirty="0" smtClean="0"/>
              <a:t> </a:t>
            </a:r>
            <a:r>
              <a:rPr lang="tr-TR" sz="1800" dirty="0" err="1" smtClean="0"/>
              <a:t>every</a:t>
            </a:r>
            <a:r>
              <a:rPr lang="tr-TR" sz="1800" dirty="0" smtClean="0"/>
              <a:t> </a:t>
            </a:r>
            <a:r>
              <a:rPr lang="tr-TR" sz="1800" dirty="0" err="1" smtClean="0"/>
              <a:t>region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It</a:t>
            </a:r>
            <a:r>
              <a:rPr lang="tr-TR" sz="1800" dirty="0" smtClean="0"/>
              <a:t> </a:t>
            </a:r>
            <a:r>
              <a:rPr lang="tr-TR" sz="1800" dirty="0" err="1" smtClean="0"/>
              <a:t>helps</a:t>
            </a:r>
            <a:r>
              <a:rPr lang="tr-TR" sz="1800" dirty="0" smtClean="0"/>
              <a:t> </a:t>
            </a:r>
            <a:r>
              <a:rPr lang="tr-TR" sz="1800" dirty="0" err="1" smtClean="0"/>
              <a:t>with</a:t>
            </a:r>
            <a:r>
              <a:rPr lang="tr-TR" sz="1800" dirty="0"/>
              <a:t> </a:t>
            </a:r>
            <a:r>
              <a:rPr lang="tr-TR" sz="1800" dirty="0" err="1" smtClean="0"/>
              <a:t>digestion</a:t>
            </a:r>
            <a:r>
              <a:rPr lang="tr-TR" sz="1800" dirty="0" smtClean="0"/>
              <a:t> problem.</a:t>
            </a:r>
          </a:p>
          <a:p>
            <a:r>
              <a:rPr lang="tr-TR" sz="1800" dirty="0" smtClean="0"/>
              <a:t>-</a:t>
            </a:r>
            <a:r>
              <a:rPr lang="tr-TR" sz="1800" dirty="0" err="1" smtClean="0"/>
              <a:t>They</a:t>
            </a:r>
            <a:r>
              <a:rPr lang="tr-TR" sz="1800" dirty="0" smtClean="0"/>
              <a:t> </a:t>
            </a:r>
            <a:r>
              <a:rPr lang="tr-TR" sz="1800" dirty="0" err="1" smtClean="0"/>
              <a:t>actually</a:t>
            </a:r>
            <a:r>
              <a:rPr lang="tr-TR" sz="1800" dirty="0" smtClean="0"/>
              <a:t> </a:t>
            </a:r>
            <a:r>
              <a:rPr lang="tr-TR" sz="1800" dirty="0" err="1" smtClean="0"/>
              <a:t>relate</a:t>
            </a:r>
            <a:r>
              <a:rPr lang="tr-TR" sz="1800" dirty="0" smtClean="0"/>
              <a:t> </a:t>
            </a:r>
            <a:r>
              <a:rPr lang="tr-TR" sz="1800" dirty="0" err="1" smtClean="0"/>
              <a:t>with</a:t>
            </a:r>
            <a:r>
              <a:rPr lang="tr-TR" sz="1800" dirty="0" smtClean="0"/>
              <a:t> </a:t>
            </a:r>
            <a:r>
              <a:rPr lang="tr-TR" sz="1800" dirty="0" err="1" smtClean="0"/>
              <a:t>eggplants</a:t>
            </a:r>
            <a:r>
              <a:rPr lang="tr-TR" sz="1800" dirty="0" smtClean="0"/>
              <a:t>.</a:t>
            </a:r>
            <a:endParaRPr lang="tr-TR" sz="1800" dirty="0"/>
          </a:p>
          <a:p>
            <a:endParaRPr lang="tr-TR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685800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899892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nt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385</Words>
  <Application>Microsoft Office PowerPoint</Application>
  <PresentationFormat>Ekran Gösterisi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Georgia</vt:lpstr>
      <vt:lpstr>Wingdings</vt:lpstr>
      <vt:lpstr>Wingdings 2</vt:lpstr>
      <vt:lpstr>Kent</vt:lpstr>
      <vt:lpstr>FRUITS AND VEGETABLES</vt:lpstr>
      <vt:lpstr>ORANGES</vt:lpstr>
      <vt:lpstr>APPLES</vt:lpstr>
      <vt:lpstr>CHERRIES</vt:lpstr>
      <vt:lpstr>GRAPES</vt:lpstr>
      <vt:lpstr>WATER MELONS</vt:lpstr>
      <vt:lpstr>OLIVES</vt:lpstr>
      <vt:lpstr>HAZEL NUTS</vt:lpstr>
      <vt:lpstr>POTATOES</vt:lpstr>
      <vt:lpstr>LEMONS</vt:lpstr>
      <vt:lpstr>GREEN PEPPERS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AND VEGETABLES</dc:title>
  <dc:creator>admin</dc:creator>
  <cp:lastModifiedBy>Windows Kullanıcısı</cp:lastModifiedBy>
  <cp:revision>9</cp:revision>
  <dcterms:created xsi:type="dcterms:W3CDTF">2019-02-19T17:09:53Z</dcterms:created>
  <dcterms:modified xsi:type="dcterms:W3CDTF">2019-02-26T08:41:01Z</dcterms:modified>
</cp:coreProperties>
</file>