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ABF098"/>
    <a:srgbClr val="8DEFEF"/>
    <a:srgbClr val="F88768"/>
    <a:srgbClr val="FF38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dPt>
            <c:idx val="0"/>
            <c:spPr>
              <a:solidFill>
                <a:srgbClr val="8DEFEF"/>
              </a:solidFill>
            </c:spPr>
          </c:dPt>
          <c:dPt>
            <c:idx val="1"/>
            <c:spPr>
              <a:solidFill>
                <a:srgbClr val="F88768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ABF098"/>
              </a:solidFill>
            </c:spPr>
          </c:dPt>
          <c:cat>
            <c:strRef>
              <c:f>Hárok1!$A$2:$A$5</c:f>
              <c:strCache>
                <c:ptCount val="4"/>
                <c:pt idx="0">
                  <c:v>protein</c:v>
                </c:pt>
                <c:pt idx="1">
                  <c:v>carbs</c:v>
                </c:pt>
                <c:pt idx="2">
                  <c:v>fat</c:v>
                </c:pt>
                <c:pt idx="3">
                  <c:v>fiber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dPt>
            <c:idx val="0"/>
            <c:spPr>
              <a:solidFill>
                <a:srgbClr val="8DEFEF"/>
              </a:solidFill>
            </c:spPr>
          </c:dPt>
          <c:dPt>
            <c:idx val="1"/>
            <c:spPr>
              <a:solidFill>
                <a:srgbClr val="F88768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ABF098"/>
              </a:solidFill>
            </c:spPr>
          </c:dPt>
          <c:cat>
            <c:strRef>
              <c:f>Hárok1!$A$2:$A$5</c:f>
              <c:strCache>
                <c:ptCount val="4"/>
                <c:pt idx="0">
                  <c:v>protein</c:v>
                </c:pt>
                <c:pt idx="1">
                  <c:v>carbs</c:v>
                </c:pt>
                <c:pt idx="2">
                  <c:v>fat</c:v>
                </c:pt>
                <c:pt idx="3">
                  <c:v>fiber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Predaj</c:v>
                </c:pt>
              </c:strCache>
            </c:strRef>
          </c:tx>
          <c:dPt>
            <c:idx val="0"/>
            <c:spPr>
              <a:solidFill>
                <a:srgbClr val="8DEFEF"/>
              </a:solidFill>
            </c:spPr>
          </c:dPt>
          <c:dPt>
            <c:idx val="1"/>
            <c:spPr>
              <a:solidFill>
                <a:srgbClr val="F88768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ABF098"/>
              </a:solidFill>
            </c:spPr>
          </c:dPt>
          <c:cat>
            <c:strRef>
              <c:f>Hárok1!$A$2:$A$5</c:f>
              <c:strCache>
                <c:ptCount val="4"/>
                <c:pt idx="0">
                  <c:v>protein</c:v>
                </c:pt>
                <c:pt idx="1">
                  <c:v>carbs</c:v>
                </c:pt>
                <c:pt idx="2">
                  <c:v>fat</c:v>
                </c:pt>
                <c:pt idx="3">
                  <c:v>fiber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D59E6B-BEA5-45E8-B978-A311B1B5805B}" type="datetimeFigureOut">
              <a:rPr lang="sk-SK" smtClean="0"/>
              <a:pPr/>
              <a:t>12. 6. 2019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A5F014-7217-47F8-A1ED-4E8D44D1E98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ved=&amp;url=https%3A%2F%2Fmichaelachberger.blog.sme.sk%2Fc%2F361085%2Fpitny-rezim-bez-dostatku-vody-stihlu-postavu-nedosiahnete.html&amp;psig=AOvVaw2keWGCcj7BA17T8n2T3Fio&amp;ust=1560409509273227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2ahUKEwjyobzZruPiAhWDI1AKHbLPDI8QjRx6BAgBEAU&amp;url=https%3A%2F%2Fpeniaze.pravda.sk%2Fspotrebitel%2Fclanok%2F333045-do-svetovej-jablkovej-trojky-patri-aj-slovensko%2F&amp;psig=AOvVaw1IianYTDRuyv3fNdhV9XxX&amp;ust=15604090112039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rct=j&amp;q=&amp;esrc=s&amp;source=images&amp;cd=&amp;ved=2ahUKEwi8vd7Vr-PiAhXDZVAKHVcJD58QjRx6BAgBEAU&amp;url=https%3A%2F%2Fwww.magazin-zivotny-styl.com%2Fdetoxikacia%2Fliecive-ucinky-malin&amp;psig=AOvVaw0jgR1GlKsNNlzmboNzWtIA&amp;ust=1560409264757266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ved=2ahUKEwjhy5KAr-PiAhUKLFAKHRgxC68QjRx6BAgBEAU&amp;url=http%3A%2F%2Fwww.enpeka.cz%2Fjahody-zdrava-vyziva-cla-1043-5-1-5.html&amp;psig=AOvVaw0UMDU_5fFyuR4ROlGdZjfX&amp;ust=1560409081985335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ved=2ahUKEwjrw8TTsePiAhXRKlAKHai5ChYQjRx6BAgBEAU&amp;url=http%3A%2F%2Fsmoothie-recepty.sk%2Fco-je-to-smoothie%2F&amp;psig=AOvVaw31DjN6utGbEaKf-grNxhci&amp;ust=15604097841255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7300" dirty="0" err="1" smtClean="0">
                <a:solidFill>
                  <a:srgbClr val="ABF098"/>
                </a:solidFill>
              </a:rPr>
              <a:t>Smoothie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688387" y="6381328"/>
            <a:ext cx="663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Michal </a:t>
            </a:r>
            <a:r>
              <a:rPr lang="sk-SK" dirty="0" err="1" smtClean="0"/>
              <a:t>Heleš</a:t>
            </a:r>
            <a:r>
              <a:rPr lang="sk-SK" dirty="0" smtClean="0"/>
              <a:t>, Šimon </a:t>
            </a:r>
            <a:r>
              <a:rPr lang="sk-SK" dirty="0" err="1" smtClean="0"/>
              <a:t>Hodál</a:t>
            </a:r>
            <a:r>
              <a:rPr lang="sk-SK" dirty="0" smtClean="0"/>
              <a:t>, Nela </a:t>
            </a:r>
            <a:r>
              <a:rPr lang="sk-SK" dirty="0" err="1" smtClean="0"/>
              <a:t>Soldová</a:t>
            </a:r>
            <a:r>
              <a:rPr lang="sk-SK" dirty="0" smtClean="0"/>
              <a:t>, Ivona </a:t>
            </a:r>
            <a:r>
              <a:rPr lang="sk-SK" dirty="0" err="1" smtClean="0"/>
              <a:t>Ševčovičová</a:t>
            </a:r>
            <a:endParaRPr lang="sk-SK" dirty="0"/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INGREDIENTS: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Apples</a:t>
            </a:r>
            <a:endParaRPr lang="sk-SK" dirty="0" smtClean="0"/>
          </a:p>
          <a:p>
            <a:r>
              <a:rPr lang="sk-SK" dirty="0" err="1" smtClean="0"/>
              <a:t>Strawberries</a:t>
            </a:r>
            <a:endParaRPr lang="sk-SK" dirty="0" smtClean="0"/>
          </a:p>
          <a:p>
            <a:r>
              <a:rPr lang="sk-SK" dirty="0" err="1" smtClean="0"/>
              <a:t>Raspberries</a:t>
            </a:r>
            <a:endParaRPr lang="sk-SK" dirty="0" smtClean="0"/>
          </a:p>
          <a:p>
            <a:r>
              <a:rPr lang="sk-SK" dirty="0" err="1" smtClean="0"/>
              <a:t>Water</a:t>
            </a:r>
            <a:r>
              <a:rPr lang="sk-SK" dirty="0" smtClean="0"/>
              <a:t> </a:t>
            </a:r>
          </a:p>
        </p:txBody>
      </p:sp>
      <p:pic>
        <p:nvPicPr>
          <p:cNvPr id="6146" name="Picture 2" descr="Výsledok vyhľadávania obrázkov pre dopyt jablk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5211832" cy="29249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Obdĺžnik 4"/>
          <p:cNvSpPr/>
          <p:nvPr/>
        </p:nvSpPr>
        <p:spPr>
          <a:xfrm>
            <a:off x="0" y="3933056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dirty="0" err="1" smtClean="0">
                <a:solidFill>
                  <a:schemeClr val="bg1"/>
                </a:solidFill>
              </a:rPr>
              <a:t>Apples</a:t>
            </a:r>
            <a:endParaRPr lang="sk-SK" sz="3600" dirty="0" smtClean="0">
              <a:solidFill>
                <a:schemeClr val="bg1"/>
              </a:solidFill>
            </a:endParaRPr>
          </a:p>
        </p:txBody>
      </p:sp>
      <p:pic>
        <p:nvPicPr>
          <p:cNvPr id="6150" name="Picture 6" descr="Výsledok vyhľadávania obrázkov pre dopyt jahod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915054"/>
            <a:ext cx="3923928" cy="29429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Obdĺžnik 7"/>
          <p:cNvSpPr/>
          <p:nvPr/>
        </p:nvSpPr>
        <p:spPr>
          <a:xfrm>
            <a:off x="6368881" y="6211669"/>
            <a:ext cx="2775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dirty="0" err="1" smtClean="0"/>
              <a:t>Strawberries</a:t>
            </a:r>
            <a:endParaRPr lang="sk-SK" sz="3600" dirty="0" smtClean="0"/>
          </a:p>
        </p:txBody>
      </p:sp>
      <p:pic>
        <p:nvPicPr>
          <p:cNvPr id="6152" name="Picture 8" descr="Výsledok vyhľadávania obrázkov pre dopyt malin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980728"/>
            <a:ext cx="5148064" cy="289948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1" name="Obdĺžnik 10"/>
          <p:cNvSpPr/>
          <p:nvPr/>
        </p:nvSpPr>
        <p:spPr>
          <a:xfrm>
            <a:off x="251520" y="980728"/>
            <a:ext cx="2672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dirty="0" err="1" smtClean="0"/>
              <a:t>Raspberries</a:t>
            </a:r>
            <a:endParaRPr lang="sk-SK" sz="3600" dirty="0" smtClean="0"/>
          </a:p>
        </p:txBody>
      </p:sp>
      <p:pic>
        <p:nvPicPr>
          <p:cNvPr id="6154" name="Picture 10" descr="Súvisiaci obrázok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0072" y="1268760"/>
            <a:ext cx="3923928" cy="25156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3" name="BlokTextu 12"/>
          <p:cNvSpPr txBox="1"/>
          <p:nvPr/>
        </p:nvSpPr>
        <p:spPr>
          <a:xfrm>
            <a:off x="5436096" y="2924944"/>
            <a:ext cx="1398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err="1" smtClean="0">
                <a:solidFill>
                  <a:schemeClr val="bg1"/>
                </a:solidFill>
              </a:rPr>
              <a:t>Water</a:t>
            </a:r>
            <a:endParaRPr lang="sk-SK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ABF098"/>
                </a:solidFill>
              </a:rPr>
              <a:t>HOW TO MAKE IT</a:t>
            </a:r>
            <a:endParaRPr lang="sk-SK" dirty="0">
              <a:solidFill>
                <a:srgbClr val="ABF098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1) </a:t>
            </a:r>
            <a:r>
              <a:rPr lang="sk-SK" dirty="0" err="1" smtClean="0"/>
              <a:t>Wash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fruit</a:t>
            </a:r>
            <a:endParaRPr lang="sk-SK" dirty="0" smtClean="0"/>
          </a:p>
          <a:p>
            <a:r>
              <a:rPr lang="sk-SK" dirty="0" smtClean="0"/>
              <a:t>2) </a:t>
            </a:r>
            <a:r>
              <a:rPr lang="sk-SK" dirty="0" err="1" smtClean="0"/>
              <a:t>Cut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fruit</a:t>
            </a:r>
            <a:endParaRPr lang="sk-SK" dirty="0" smtClean="0"/>
          </a:p>
          <a:p>
            <a:r>
              <a:rPr lang="sk-SK" dirty="0" smtClean="0"/>
              <a:t>3)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blender</a:t>
            </a:r>
            <a:endParaRPr lang="sk-SK" dirty="0" smtClean="0"/>
          </a:p>
          <a:p>
            <a:r>
              <a:rPr lang="sk-SK" dirty="0" smtClean="0"/>
              <a:t>4) </a:t>
            </a:r>
            <a:r>
              <a:rPr lang="sk-SK" dirty="0" err="1" smtClean="0"/>
              <a:t>Pour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water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blender</a:t>
            </a:r>
            <a:endParaRPr lang="sk-SK" dirty="0" smtClean="0"/>
          </a:p>
          <a:p>
            <a:r>
              <a:rPr lang="sk-SK" dirty="0" smtClean="0"/>
              <a:t>5)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mixed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endParaRPr lang="sk-SK" dirty="0" smtClean="0"/>
          </a:p>
          <a:p>
            <a:r>
              <a:rPr lang="sk-SK" dirty="0" smtClean="0"/>
              <a:t>6) </a:t>
            </a:r>
            <a:r>
              <a:rPr lang="sk-SK" dirty="0" err="1" smtClean="0"/>
              <a:t>Now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serve </a:t>
            </a:r>
            <a:r>
              <a:rPr lang="sk-SK" dirty="0" err="1" smtClean="0"/>
              <a:t>it</a:t>
            </a:r>
            <a:endParaRPr lang="sk-SK" dirty="0"/>
          </a:p>
        </p:txBody>
      </p:sp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NUTRITIONAL VALUES</a:t>
            </a:r>
            <a:endParaRPr lang="sk-SK" sz="4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539552" y="1556792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Apple: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Calories:57 kcal</a:t>
            </a:r>
          </a:p>
          <a:p>
            <a:pPr>
              <a:buNone/>
            </a:pPr>
            <a:r>
              <a:rPr lang="sk-SK" dirty="0" err="1" smtClean="0"/>
              <a:t>Energy</a:t>
            </a:r>
            <a:r>
              <a:rPr lang="sk-SK" dirty="0" smtClean="0"/>
              <a:t>: 238 KJ</a:t>
            </a:r>
          </a:p>
          <a:p>
            <a:pPr>
              <a:buNone/>
            </a:pPr>
            <a:r>
              <a:rPr lang="sk-SK" dirty="0" err="1" smtClean="0"/>
              <a:t>Protein</a:t>
            </a:r>
            <a:r>
              <a:rPr lang="sk-SK" dirty="0" smtClean="0"/>
              <a:t>: 0,37g</a:t>
            </a:r>
          </a:p>
          <a:p>
            <a:pPr>
              <a:buNone/>
            </a:pPr>
            <a:r>
              <a:rPr lang="sk-SK" dirty="0" err="1" smtClean="0"/>
              <a:t>Carbohydrates</a:t>
            </a:r>
            <a:r>
              <a:rPr lang="sk-SK" dirty="0" smtClean="0"/>
              <a:t>: 13g</a:t>
            </a:r>
          </a:p>
          <a:p>
            <a:pPr>
              <a:buNone/>
            </a:pPr>
            <a:r>
              <a:rPr lang="sk-SK" dirty="0" err="1" smtClean="0"/>
              <a:t>Fat</a:t>
            </a:r>
            <a:r>
              <a:rPr lang="sk-SK" dirty="0" smtClean="0"/>
              <a:t>: 0,4g</a:t>
            </a:r>
          </a:p>
          <a:p>
            <a:pPr>
              <a:buNone/>
            </a:pPr>
            <a:r>
              <a:rPr lang="sk-SK" dirty="0" err="1" smtClean="0"/>
              <a:t>Fiber</a:t>
            </a:r>
            <a:r>
              <a:rPr lang="sk-SK" dirty="0" smtClean="0"/>
              <a:t>: 3g</a:t>
            </a:r>
            <a:endParaRPr lang="sk-SK" dirty="0"/>
          </a:p>
        </p:txBody>
      </p:sp>
      <p:graphicFrame>
        <p:nvGraphicFramePr>
          <p:cNvPr id="14" name="Graf 13"/>
          <p:cNvGraphicFramePr/>
          <p:nvPr/>
        </p:nvGraphicFramePr>
        <p:xfrm>
          <a:off x="4355976" y="2132856"/>
          <a:ext cx="4176464" cy="341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Strawberries</a:t>
            </a:r>
            <a:r>
              <a:rPr lang="sk-SK" dirty="0" smtClean="0"/>
              <a:t>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err="1" smtClean="0"/>
              <a:t>Calories</a:t>
            </a:r>
            <a:r>
              <a:rPr lang="sk-SK" dirty="0" smtClean="0"/>
              <a:t>: 17 kcal</a:t>
            </a:r>
          </a:p>
          <a:p>
            <a:pPr>
              <a:buNone/>
            </a:pPr>
            <a:r>
              <a:rPr lang="sk-SK" dirty="0" err="1" smtClean="0"/>
              <a:t>Energy</a:t>
            </a:r>
            <a:r>
              <a:rPr lang="sk-SK" dirty="0" smtClean="0"/>
              <a:t>: 73 KJ</a:t>
            </a:r>
          </a:p>
          <a:p>
            <a:pPr>
              <a:buNone/>
            </a:pPr>
            <a:r>
              <a:rPr lang="sk-SK" dirty="0" err="1" smtClean="0"/>
              <a:t>Protein</a:t>
            </a:r>
            <a:r>
              <a:rPr lang="sk-SK" dirty="0" smtClean="0"/>
              <a:t>: 0,39g</a:t>
            </a:r>
          </a:p>
          <a:p>
            <a:pPr>
              <a:buNone/>
            </a:pPr>
            <a:r>
              <a:rPr lang="sk-SK" dirty="0" err="1" smtClean="0"/>
              <a:t>Carbohydrates</a:t>
            </a:r>
            <a:r>
              <a:rPr lang="sk-SK" dirty="0" smtClean="0"/>
              <a:t>: 3g</a:t>
            </a:r>
          </a:p>
          <a:p>
            <a:pPr>
              <a:buNone/>
            </a:pPr>
            <a:r>
              <a:rPr lang="sk-SK" dirty="0" err="1" smtClean="0"/>
              <a:t>Fat</a:t>
            </a:r>
            <a:r>
              <a:rPr lang="sk-SK" dirty="0" smtClean="0"/>
              <a:t>: 0,19g</a:t>
            </a:r>
          </a:p>
          <a:p>
            <a:pPr>
              <a:buNone/>
            </a:pPr>
            <a:r>
              <a:rPr lang="sk-SK" dirty="0" err="1" smtClean="0"/>
              <a:t>Fiber</a:t>
            </a:r>
            <a:r>
              <a:rPr lang="sk-SK" dirty="0" smtClean="0"/>
              <a:t>: 0,88g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3851920" y="2276872"/>
          <a:ext cx="4608512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err="1" smtClean="0"/>
              <a:t>Raspberries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err="1" smtClean="0"/>
              <a:t>Calories</a:t>
            </a:r>
            <a:r>
              <a:rPr lang="sk-SK" dirty="0" smtClean="0"/>
              <a:t>: 52,6 kcal</a:t>
            </a:r>
          </a:p>
          <a:p>
            <a:pPr>
              <a:buNone/>
            </a:pPr>
            <a:r>
              <a:rPr lang="sk-SK" dirty="0" err="1" smtClean="0"/>
              <a:t>Energy</a:t>
            </a:r>
            <a:r>
              <a:rPr lang="sk-SK" dirty="0" smtClean="0"/>
              <a:t>: 99 KJ</a:t>
            </a:r>
          </a:p>
          <a:p>
            <a:pPr>
              <a:buNone/>
            </a:pPr>
            <a:r>
              <a:rPr lang="sk-SK" dirty="0" err="1" smtClean="0"/>
              <a:t>Protein</a:t>
            </a:r>
            <a:r>
              <a:rPr lang="sk-SK" dirty="0" smtClean="0"/>
              <a:t>: 1,5g</a:t>
            </a:r>
          </a:p>
          <a:p>
            <a:pPr>
              <a:buNone/>
            </a:pPr>
            <a:r>
              <a:rPr lang="sk-SK" dirty="0" err="1" smtClean="0"/>
              <a:t>Carbohydrates</a:t>
            </a:r>
            <a:r>
              <a:rPr lang="sk-SK" dirty="0" smtClean="0"/>
              <a:t>: 14,7g</a:t>
            </a:r>
          </a:p>
          <a:p>
            <a:pPr>
              <a:buNone/>
            </a:pPr>
            <a:r>
              <a:rPr lang="sk-SK" dirty="0" err="1" smtClean="0"/>
              <a:t>Fat</a:t>
            </a:r>
            <a:r>
              <a:rPr lang="sk-SK" dirty="0" smtClean="0"/>
              <a:t>: 0,8g</a:t>
            </a:r>
          </a:p>
          <a:p>
            <a:pPr>
              <a:buNone/>
            </a:pPr>
            <a:r>
              <a:rPr lang="sk-SK" dirty="0" err="1" smtClean="0"/>
              <a:t>Fiber</a:t>
            </a:r>
            <a:r>
              <a:rPr lang="sk-SK" dirty="0" smtClean="0"/>
              <a:t>: 8g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283968" y="1772816"/>
          <a:ext cx="42484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rgbClr val="8DEFEF"/>
                </a:solidFill>
              </a:rPr>
              <a:t>WHY IS OUR SMOOTHIE GOOD?</a:t>
            </a:r>
            <a:endParaRPr lang="sk-SK" dirty="0">
              <a:solidFill>
                <a:srgbClr val="8DEFE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484784"/>
            <a:ext cx="8686800" cy="168478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k-SK" sz="3600" dirty="0" err="1" smtClean="0"/>
              <a:t>Carbohydrates</a:t>
            </a:r>
            <a:r>
              <a:rPr lang="sk-SK" sz="3600" dirty="0" smtClean="0"/>
              <a:t> are </a:t>
            </a:r>
            <a:r>
              <a:rPr lang="sk-SK" sz="3600" dirty="0" err="1" smtClean="0"/>
              <a:t>good</a:t>
            </a:r>
            <a:r>
              <a:rPr lang="sk-SK" sz="3600" dirty="0" smtClean="0"/>
              <a:t> </a:t>
            </a:r>
            <a:r>
              <a:rPr lang="sk-SK" sz="3600" dirty="0" err="1" smtClean="0"/>
              <a:t>for</a:t>
            </a:r>
            <a:r>
              <a:rPr lang="sk-SK" sz="3600" dirty="0" smtClean="0"/>
              <a:t> </a:t>
            </a:r>
            <a:r>
              <a:rPr lang="sk-SK" sz="3600" dirty="0" err="1" smtClean="0"/>
              <a:t>liver</a:t>
            </a:r>
            <a:endParaRPr lang="sk-SK" sz="3600" dirty="0" smtClean="0"/>
          </a:p>
          <a:p>
            <a:pPr algn="ctr"/>
            <a:r>
              <a:rPr lang="sk-SK" sz="3600" dirty="0" err="1" smtClean="0"/>
              <a:t>Because</a:t>
            </a:r>
            <a:r>
              <a:rPr lang="sk-SK" sz="3600" dirty="0" smtClean="0"/>
              <a:t> </a:t>
            </a:r>
            <a:r>
              <a:rPr lang="sk-SK" sz="3600" dirty="0" err="1" smtClean="0"/>
              <a:t>fruit</a:t>
            </a:r>
            <a:r>
              <a:rPr lang="sk-SK" sz="3600" dirty="0" smtClean="0"/>
              <a:t> </a:t>
            </a:r>
            <a:r>
              <a:rPr lang="sk-SK" sz="3600" dirty="0" err="1" smtClean="0"/>
              <a:t>have</a:t>
            </a:r>
            <a:r>
              <a:rPr lang="sk-SK" sz="3600" dirty="0" smtClean="0"/>
              <a:t> </a:t>
            </a:r>
            <a:r>
              <a:rPr lang="sk-SK" sz="3600" dirty="0" err="1" smtClean="0"/>
              <a:t>lots</a:t>
            </a:r>
            <a:r>
              <a:rPr lang="sk-SK" sz="3600" dirty="0" smtClean="0"/>
              <a:t> </a:t>
            </a:r>
            <a:r>
              <a:rPr lang="sk-SK" sz="3600" dirty="0" err="1" smtClean="0"/>
              <a:t>of</a:t>
            </a:r>
            <a:r>
              <a:rPr lang="sk-SK" sz="3600" dirty="0" smtClean="0"/>
              <a:t> </a:t>
            </a:r>
            <a:r>
              <a:rPr lang="sk-SK" sz="3600" dirty="0" err="1" smtClean="0"/>
              <a:t>energy</a:t>
            </a:r>
            <a:r>
              <a:rPr lang="sk-SK" sz="3600" dirty="0" smtClean="0"/>
              <a:t> and </a:t>
            </a:r>
            <a:r>
              <a:rPr lang="sk-SK" sz="3600" dirty="0" err="1" smtClean="0"/>
              <a:t>vitamins</a:t>
            </a:r>
            <a:r>
              <a:rPr lang="sk-SK" sz="3600" dirty="0" smtClean="0"/>
              <a:t> (C,A,B,E)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Výsledok vyhľadávania obrázkov pre dopyt smoothie malina jaho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84984"/>
            <a:ext cx="5149332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</TotalTime>
  <Words>152</Words>
  <Application>Microsoft Office PowerPoint</Application>
  <PresentationFormat>Prezentácia na obrazovke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Technický</vt:lpstr>
      <vt:lpstr>Smoothie </vt:lpstr>
      <vt:lpstr>INGREDIENTS:</vt:lpstr>
      <vt:lpstr>HOW TO MAKE IT</vt:lpstr>
      <vt:lpstr>NUTRITIONAL VALUES</vt:lpstr>
      <vt:lpstr>Snímka 5</vt:lpstr>
      <vt:lpstr>Snímka 6</vt:lpstr>
      <vt:lpstr>WHY IS OUR SMOOTHIE GOOD?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Smoothie</dc:title>
  <dc:creator>ziak</dc:creator>
  <cp:lastModifiedBy>ziak</cp:lastModifiedBy>
  <cp:revision>12</cp:revision>
  <dcterms:created xsi:type="dcterms:W3CDTF">2019-05-30T06:13:22Z</dcterms:created>
  <dcterms:modified xsi:type="dcterms:W3CDTF">2019-06-12T07:14:20Z</dcterms:modified>
</cp:coreProperties>
</file>