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A3wEEmATV2rKojanux7yU9pYa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/>
          <p:nvPr/>
        </p:nvSpPr>
        <p:spPr>
          <a:xfrm rot="-36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50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Google Shape;14;p18"/>
          <p:cNvSpPr/>
          <p:nvPr/>
        </p:nvSpPr>
        <p:spPr>
          <a:xfrm rot="-18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8000" rotWithShape="0" algn="tl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18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b="1" sz="3000">
                <a:solidFill>
                  <a:srgbClr val="FEF7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" type="body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indent="-289560" lvl="1" marL="91440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66700" lvl="2" marL="13716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74319" lvl="3" marL="1828800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68604" lvl="4" marL="2286000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" name="Google Shape;20;p18"/>
          <p:cNvSpPr/>
          <p:nvPr>
            <p:ph idx="2" type="pic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 rot="-36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50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7"/>
          <p:cNvSpPr/>
          <p:nvPr/>
        </p:nvSpPr>
        <p:spPr>
          <a:xfrm rot="-18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round/>
            <a:headEnd len="sm" w="sm" type="none"/>
            <a:tailEnd len="sm" w="sm" type="none"/>
          </a:ln>
          <a:effectLst>
            <a:outerShdw blurRad="28000" rotWithShape="0" algn="tl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b="1" sz="3000">
                <a:solidFill>
                  <a:srgbClr val="FEF7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389098" y="3283634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indent="-289560" lvl="1" marL="914400" algn="l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66700" lvl="2" marL="1371600" algn="l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74319" lvl="3" marL="1828800" algn="l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68604" lvl="4" marL="2286000" algn="l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8" name="Google Shape;88;p17"/>
          <p:cNvSpPr/>
          <p:nvPr>
            <p:ph idx="2" type="pic"/>
          </p:nvPr>
        </p:nvSpPr>
        <p:spPr>
          <a:xfrm>
            <a:off x="663682" y="1041002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" type="body"/>
          </p:nvPr>
        </p:nvSpPr>
        <p:spPr>
          <a:xfrm rot="5400000">
            <a:off x="1653540" y="413076"/>
            <a:ext cx="484632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8"/>
          <p:cNvSpPr txBox="1"/>
          <p:nvPr>
            <p:ph type="title"/>
          </p:nvPr>
        </p:nvSpPr>
        <p:spPr>
          <a:xfrm rot="5400000">
            <a:off x="4389437" y="2438718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" type="body"/>
          </p:nvPr>
        </p:nvSpPr>
        <p:spPr>
          <a:xfrm rot="5400000">
            <a:off x="541338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0" type="dt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1" type="ftr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2" type="sldNum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394" lvl="0" marL="457200" algn="l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bg>
      <p:bgPr>
        <a:gradFill>
          <a:gsLst>
            <a:gs pos="0">
              <a:schemeClr val="lt1"/>
            </a:gs>
            <a:gs pos="100000">
              <a:srgbClr val="9E9E9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7" name="Google Shape;37;p20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" name="Google Shape;38;p20"/>
          <p:cNvSpPr txBox="1"/>
          <p:nvPr>
            <p:ph type="ctrTitle"/>
          </p:nvPr>
        </p:nvSpPr>
        <p:spPr>
          <a:xfrm>
            <a:off x="3366868" y="533400"/>
            <a:ext cx="5105400" cy="2868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subTitle"/>
          </p:nvPr>
        </p:nvSpPr>
        <p:spPr>
          <a:xfrm>
            <a:off x="3354442" y="3539864"/>
            <a:ext cx="5114778" cy="11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606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039" lvl="0" marL="457200" algn="l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1066800" y="2821837"/>
            <a:ext cx="625548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b="1" sz="4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066800" y="1905000"/>
            <a:ext cx="6255488" cy="74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0" type="dt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1" type="ftr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2" type="sldNum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2" type="body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4" type="body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9852" lvl="0" marL="457200" algn="l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indent="-309880" lvl="3" marL="1828800" algn="l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" type="body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6936" lvl="0" marL="457200" algn="l"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algn="l"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algn="l">
              <a:spcBef>
                <a:spcPts val="400"/>
              </a:spcBef>
              <a:spcAft>
                <a:spcPts val="0"/>
              </a:spcAft>
              <a:buSzPts val="1440"/>
              <a:buChar char="🞆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algn="l"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algn="l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6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6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Google Shape;23;p15"/>
          <p:cNvSpPr txBox="1"/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123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0861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200"/>
              <a:buFont typeface="Calibri"/>
              <a:buNone/>
            </a:pP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POTATO OMELETTE RECIPE</a:t>
            </a:r>
            <a:br>
              <a:rPr lang="es-ES" sz="20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06" name="Google Shape;106;p1"/>
          <p:cNvSpPr txBox="1"/>
          <p:nvPr>
            <p:ph idx="1" type="body"/>
          </p:nvPr>
        </p:nvSpPr>
        <p:spPr>
          <a:xfrm>
            <a:off x="5364088" y="4293096"/>
            <a:ext cx="34290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r>
              <a:rPr lang="es-ES"/>
              <a:t>                                        UNAI LLANO</a:t>
            </a:r>
            <a:endParaRPr/>
          </a:p>
        </p:txBody>
      </p:sp>
      <p:pic>
        <p:nvPicPr>
          <p:cNvPr descr="C:\Users\JoseMaria\Downloads\20190926_191658 (2).jpg" id="107" name="Google Shape;107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486" r="12485" t="0"/>
          <a:stretch/>
        </p:blipFill>
        <p:spPr>
          <a:xfrm>
            <a:off x="663682" y="1041002"/>
            <a:ext cx="4206240" cy="4206240"/>
          </a:xfrm>
          <a:prstGeom prst="rect">
            <a:avLst/>
          </a:prstGeom>
          <a:noFill/>
          <a:ln cap="flat" cmpd="sng" w="1079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4450" rotWithShape="0" algn="tl" dir="5400000" dist="381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EIGHTH</a:t>
            </a:r>
            <a:endParaRPr/>
          </a:p>
        </p:txBody>
      </p:sp>
      <p:sp>
        <p:nvSpPr>
          <p:cNvPr id="169" name="Google Shape;169;p10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Beat the eggs in the bowl.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44526" lvl="0" marL="274320" rtl="0" algn="l">
              <a:spcBef>
                <a:spcPts val="160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/>
          </a:p>
        </p:txBody>
      </p:sp>
      <p:pic>
        <p:nvPicPr>
          <p:cNvPr descr="C:\Users\JoseMaria\Downloads\20190926_185007.jpg" id="170" name="Google Shape;170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2312876"/>
            <a:ext cx="4817219" cy="361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NINETH</a:t>
            </a:r>
            <a:endParaRPr/>
          </a:p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emoved the potatoes from the pan. You have to drain them well. </a:t>
            </a:r>
            <a:endParaRPr/>
          </a:p>
        </p:txBody>
      </p:sp>
      <p:pic>
        <p:nvPicPr>
          <p:cNvPr descr="C:\Users\JoseMaria\Downloads\20190926_191312(0).jpg" id="177" name="Google Shape;177;p1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1916832"/>
            <a:ext cx="4355670" cy="326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TENTH</a:t>
            </a:r>
            <a:endParaRPr/>
          </a:p>
        </p:txBody>
      </p:sp>
      <p:sp>
        <p:nvSpPr>
          <p:cNvPr id="183" name="Google Shape;183;p12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91"/>
              <a:buChar char="⦿"/>
            </a:pPr>
            <a:r>
              <a:rPr lang="es-ES" sz="2590">
                <a:latin typeface="Calibri"/>
                <a:ea typeface="Calibri"/>
                <a:cs typeface="Calibri"/>
                <a:sym typeface="Calibri"/>
              </a:rPr>
              <a:t>Mix the</a:t>
            </a:r>
            <a:r>
              <a:rPr lang="es-ES" sz="2590">
                <a:latin typeface="Calibri"/>
                <a:ea typeface="Calibri"/>
                <a:cs typeface="Calibri"/>
                <a:sym typeface="Calibri"/>
              </a:rPr>
              <a:t> potatoes in the bowl with the beaten eggs.</a:t>
            </a:r>
            <a:endParaRPr sz="1665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91"/>
              <a:buChar char="⦿"/>
            </a:pPr>
            <a:r>
              <a:rPr lang="es-ES" sz="2590">
                <a:latin typeface="Calibri"/>
                <a:ea typeface="Calibri"/>
                <a:cs typeface="Calibri"/>
                <a:sym typeface="Calibri"/>
              </a:rPr>
              <a:t>Let this mixture stand for 15 minutes.</a:t>
            </a:r>
            <a:endParaRPr sz="1665"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rtl="0" algn="l">
              <a:spcBef>
                <a:spcPts val="1600"/>
              </a:spcBef>
              <a:spcAft>
                <a:spcPts val="0"/>
              </a:spcAft>
              <a:buSzPts val="1891"/>
              <a:buChar char="⦿"/>
            </a:pPr>
            <a:r>
              <a:rPr lang="es-ES" sz="259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ES" sz="2590">
                <a:latin typeface="Calibri"/>
                <a:ea typeface="Calibri"/>
                <a:cs typeface="Calibri"/>
                <a:sym typeface="Calibri"/>
              </a:rPr>
              <a:t>ut this mixture </a:t>
            </a:r>
            <a:r>
              <a:rPr lang="es-ES" sz="2590">
                <a:latin typeface="Calibri"/>
                <a:ea typeface="Calibri"/>
                <a:cs typeface="Calibri"/>
                <a:sym typeface="Calibri"/>
              </a:rPr>
              <a:t>In the same pan </a:t>
            </a:r>
            <a:r>
              <a:rPr lang="es-ES" sz="2590">
                <a:latin typeface="Calibri"/>
                <a:ea typeface="Calibri"/>
                <a:cs typeface="Calibri"/>
                <a:sym typeface="Calibri"/>
              </a:rPr>
              <a:t>for 5 minutes</a:t>
            </a:r>
            <a:endParaRPr sz="2590"/>
          </a:p>
        </p:txBody>
      </p:sp>
      <p:pic>
        <p:nvPicPr>
          <p:cNvPr descr="C:\Users\JoseMaria\Downloads\20190926_191309 (1).jpg" id="184" name="Google Shape;184;p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936" y="2204864"/>
            <a:ext cx="3875616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ELEVENTH</a:t>
            </a:r>
            <a:endParaRPr/>
          </a:p>
        </p:txBody>
      </p:sp>
      <p:sp>
        <p:nvSpPr>
          <p:cNvPr id="190" name="Google Shape;190;p13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 To turn the omelette around use a large flat plate.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44526" lvl="0" marL="274320" rtl="0" algn="l">
              <a:spcBef>
                <a:spcPts val="160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/>
          </a:p>
        </p:txBody>
      </p:sp>
      <p:pic>
        <p:nvPicPr>
          <p:cNvPr descr="C:\Users\JoseMaria\Downloads\20190926_191428.jpg" id="191" name="Google Shape;191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1412776"/>
            <a:ext cx="3521075" cy="2640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seMaria\Downloads\20190926_191429(0).jpg" id="192" name="Google Shape;1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584" y="3861048"/>
            <a:ext cx="3096344" cy="2322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FINISH</a:t>
            </a:r>
            <a:endParaRPr/>
          </a:p>
        </p:txBody>
      </p:sp>
      <p:sp>
        <p:nvSpPr>
          <p:cNvPr id="198" name="Google Shape;198;p14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4526" lvl="0" marL="274320" rtl="0" algn="l">
              <a:spcBef>
                <a:spcPts val="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/>
          </a:p>
        </p:txBody>
      </p:sp>
      <p:pic>
        <p:nvPicPr>
          <p:cNvPr descr="C:\Users\JoseMaria\Downloads\20190926_191658 (2).jpg" id="199" name="Google Shape;19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2486" r="12485" t="0"/>
          <a:stretch/>
        </p:blipFill>
        <p:spPr>
          <a:xfrm>
            <a:off x="2123728" y="1772816"/>
            <a:ext cx="4464496" cy="446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000"/>
              <a:buFont typeface="Calibri"/>
              <a:buNone/>
            </a:pPr>
            <a:r>
              <a:rPr lang="es-ES" sz="4000">
                <a:latin typeface="Calibri"/>
                <a:ea typeface="Calibri"/>
                <a:cs typeface="Calibri"/>
                <a:sym typeface="Calibri"/>
              </a:rPr>
              <a:t>INGREDIENTS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Potatoes, eggs, oil and salt.</a:t>
            </a:r>
            <a:endParaRPr/>
          </a:p>
        </p:txBody>
      </p:sp>
      <p:pic>
        <p:nvPicPr>
          <p:cNvPr descr="C:\Users\JoseMaria\Downloads\20190926_183111.jpg" id="114" name="Google Shape;114;p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2348880"/>
            <a:ext cx="4673203" cy="350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FIRST</a:t>
            </a:r>
            <a:endParaRPr/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Peel the potatoes and wash them to remove dirt.</a:t>
            </a:r>
            <a:endParaRPr/>
          </a:p>
        </p:txBody>
      </p:sp>
      <p:pic>
        <p:nvPicPr>
          <p:cNvPr descr="C:\Users\JoseMaria\Downloads\20190926_183552.jpg" id="121" name="Google Shape;121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636912"/>
            <a:ext cx="4320480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SECOND</a:t>
            </a:r>
            <a:endParaRPr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We dry the potatoes</a:t>
            </a:r>
            <a:endParaRPr/>
          </a:p>
        </p:txBody>
      </p:sp>
      <p:pic>
        <p:nvPicPr>
          <p:cNvPr descr="C:\Users\JoseMaria\Downloads\20190926_183637.jpg" id="128" name="Google Shape;128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9" y="2276872"/>
            <a:ext cx="4217152" cy="3162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THIRD</a:t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We cut the potatoes into thin slices.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44526" lvl="0" marL="274320" rtl="0" algn="l">
              <a:spcBef>
                <a:spcPts val="160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/>
          </a:p>
        </p:txBody>
      </p:sp>
      <p:pic>
        <p:nvPicPr>
          <p:cNvPr descr="C:\Users\JoseMaria\Downloads\20190926_183726(0).jpg" id="135" name="Google Shape;135;p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2564904"/>
            <a:ext cx="4451680" cy="333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FOURTH</a:t>
            </a:r>
            <a:endParaRPr/>
          </a:p>
        </p:txBody>
      </p:sp>
      <p:sp>
        <p:nvSpPr>
          <p:cNvPr id="141" name="Google Shape;141;p6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We put the potatoes in a large bowl. </a:t>
            </a:r>
            <a:endParaRPr/>
          </a:p>
        </p:txBody>
      </p:sp>
      <p:pic>
        <p:nvPicPr>
          <p:cNvPr descr="C:\Users\JoseMaria\Downloads\20190926_184023.jpg" id="142" name="Google Shape;142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2480166"/>
            <a:ext cx="4320480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FIFTH</a:t>
            </a:r>
            <a:endParaRPr/>
          </a:p>
        </p:txBody>
      </p:sp>
      <p:sp>
        <p:nvSpPr>
          <p:cNvPr id="148" name="Google Shape;148;p7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Salt is added. </a:t>
            </a:r>
            <a:endParaRPr/>
          </a:p>
        </p:txBody>
      </p:sp>
      <p:pic>
        <p:nvPicPr>
          <p:cNvPr descr="C:\Users\JoseMaria\Downloads\20190926_184155.jpg" id="149" name="Google Shape;149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2636912"/>
            <a:ext cx="4931734" cy="36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SIXTH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We put oil in a pan.</a:t>
            </a:r>
            <a:endParaRPr/>
          </a:p>
        </p:txBody>
      </p:sp>
      <p:pic>
        <p:nvPicPr>
          <p:cNvPr descr="C:\Users\JoseMaria\Downloads\20190926_184215(0).jpg" id="156" name="Google Shape;156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2420888"/>
            <a:ext cx="4643702" cy="348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s-ES"/>
              <a:t>SEVENTH</a:t>
            </a:r>
            <a:endParaRPr/>
          </a:p>
        </p:txBody>
      </p:sp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4"/>
              <a:buChar char="⦿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Add the potatoes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. Fry them for 20 minutes over low heat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44526" lvl="0" marL="274320" rtl="0" algn="l">
              <a:spcBef>
                <a:spcPts val="1600"/>
              </a:spcBef>
              <a:spcAft>
                <a:spcPts val="0"/>
              </a:spcAft>
              <a:buSzPts val="2044"/>
              <a:buNone/>
            </a:pPr>
            <a:r>
              <a:t/>
            </a:r>
            <a:endParaRPr/>
          </a:p>
        </p:txBody>
      </p:sp>
      <p:pic>
        <p:nvPicPr>
          <p:cNvPr descr="C:\Users\JoseMaria\Downloads\20190926_184457(0).jpg" id="163" name="Google Shape;163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1916832"/>
            <a:ext cx="4259659" cy="3194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ulento">
  <a:themeElements>
    <a:clrScheme name="Opulento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pulento">
  <a:themeElements>
    <a:clrScheme name="Opulento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2019-09-29T19:37:00Z</dcterms:created>
  <dc:creator>Jose Maria Llano Rodriguez</dc:creator>
</cp:coreProperties>
</file>