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1" autoAdjust="0"/>
    <p:restoredTop sz="94671" autoAdjust="0"/>
  </p:normalViewPr>
  <p:slideViewPr>
    <p:cSldViewPr>
      <p:cViewPr varScale="1">
        <p:scale>
          <a:sx n="84" d="100"/>
          <a:sy n="84" d="100"/>
        </p:scale>
        <p:origin x="131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AF08-D4D1-4498-A2C4-C9696959A51C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B77A1-6CD6-4082-AF76-BE04DF365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8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B77A1-6CD6-4082-AF76-BE04DF36511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72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E735FB-CE2B-40A1-9489-808277CE6545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0AD642-645E-46D9-BF6A-F44CF272E3FD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admin\Desktop\Erasmus- Used photos\t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207" y="-634603"/>
            <a:ext cx="12190413" cy="812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39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i="1" dirty="0" smtClean="0"/>
              <a:t>SOUTH-EASTERN </a:t>
            </a:r>
            <a:r>
              <a:rPr lang="tr-TR" sz="4400" i="1" dirty="0" smtClean="0"/>
              <a:t>ANATOLIA DISTRICT</a:t>
            </a:r>
            <a:endParaRPr lang="tr-TR" sz="4400" i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6276"/>
            <a:ext cx="4038600" cy="1793811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smallest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 but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find</a:t>
            </a:r>
            <a:r>
              <a:rPr lang="tr-TR" dirty="0" smtClean="0"/>
              <a:t> a lot </a:t>
            </a:r>
            <a:r>
              <a:rPr lang="tr-TR" dirty="0" smtClean="0"/>
              <a:t>of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dishes</a:t>
            </a:r>
            <a:r>
              <a:rPr lang="tr-TR" dirty="0" smtClean="0"/>
              <a:t>,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farms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96.7%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Turkey’s</a:t>
            </a:r>
            <a:r>
              <a:rPr lang="tr-TR" dirty="0" smtClean="0"/>
              <a:t> </a:t>
            </a:r>
            <a:r>
              <a:rPr lang="tr-TR" dirty="0" err="1" smtClean="0"/>
              <a:t>lentil</a:t>
            </a:r>
            <a:r>
              <a:rPr lang="tr-TR" dirty="0" smtClean="0"/>
              <a:t>. </a:t>
            </a:r>
            <a:r>
              <a:rPr lang="tr-TR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4798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i="1" dirty="0" smtClean="0"/>
              <a:t>TURKEY</a:t>
            </a:r>
            <a:endParaRPr lang="tr-TR" sz="6000" i="1" dirty="0"/>
          </a:p>
        </p:txBody>
      </p:sp>
      <p:sp>
        <p:nvSpPr>
          <p:cNvPr id="9" name="İçerik Yer Tutucus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Turkey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bridge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continents</a:t>
            </a:r>
            <a:r>
              <a:rPr lang="tr-TR" dirty="0" smtClean="0"/>
              <a:t>, </a:t>
            </a:r>
            <a:r>
              <a:rPr lang="tr-TR" dirty="0" smtClean="0"/>
              <a:t>a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 in </a:t>
            </a:r>
            <a:r>
              <a:rPr lang="tr-TR" dirty="0" err="1" smtClean="0"/>
              <a:t>farming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r>
              <a:rPr lang="tr-TR" dirty="0" smtClean="0"/>
              <a:t>.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nations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 is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us. </a:t>
            </a:r>
            <a:r>
              <a:rPr lang="tr-TR" dirty="0" err="1" smtClean="0"/>
              <a:t>Let</a:t>
            </a:r>
            <a:r>
              <a:rPr lang="tr-TR" dirty="0" smtClean="0"/>
              <a:t> me </a:t>
            </a:r>
            <a:r>
              <a:rPr lang="tr-TR" dirty="0" err="1" smtClean="0"/>
              <a:t>introduce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greatest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, </a:t>
            </a:r>
            <a:r>
              <a:rPr lang="tr-TR" dirty="0" err="1" smtClean="0"/>
              <a:t>Turkey</a:t>
            </a:r>
            <a:r>
              <a:rPr lang="tr-TR" dirty="0" smtClean="0"/>
              <a:t>.</a:t>
            </a:r>
          </a:p>
        </p:txBody>
      </p:sp>
      <p:pic>
        <p:nvPicPr>
          <p:cNvPr id="15" name="İçerik Yer Tutucusu 1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64222"/>
            <a:ext cx="4038600" cy="2397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3752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i="1" dirty="0" smtClean="0"/>
              <a:t>INTRODUCTION</a:t>
            </a:r>
            <a:endParaRPr lang="tr-TR" sz="60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Turkey</a:t>
            </a:r>
            <a:r>
              <a:rPr lang="tr-TR" dirty="0" smtClean="0"/>
              <a:t> </a:t>
            </a:r>
            <a:r>
              <a:rPr lang="tr-TR" dirty="0" err="1" smtClean="0"/>
              <a:t>divides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7 </a:t>
            </a:r>
            <a:r>
              <a:rPr lang="tr-TR" dirty="0" err="1" smtClean="0"/>
              <a:t>districts</a:t>
            </a:r>
            <a:r>
              <a:rPr lang="tr-TR" dirty="0" smtClean="0"/>
              <a:t>,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smtClean="0"/>
              <a:t>: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-Marmara</a:t>
            </a:r>
            <a:br>
              <a:rPr lang="tr-TR" dirty="0"/>
            </a:br>
            <a:r>
              <a:rPr lang="tr-TR" dirty="0" smtClean="0"/>
              <a:t>-</a:t>
            </a:r>
            <a:r>
              <a:rPr lang="tr-TR" dirty="0" err="1" smtClean="0"/>
              <a:t>Aegean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-</a:t>
            </a:r>
            <a:r>
              <a:rPr lang="tr-TR" dirty="0" err="1" smtClean="0"/>
              <a:t>Mediterranean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-Black </a:t>
            </a:r>
            <a:r>
              <a:rPr lang="tr-TR" dirty="0" err="1" smtClean="0"/>
              <a:t>Sea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-Central Anatolia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Eastern</a:t>
            </a:r>
            <a:r>
              <a:rPr lang="tr-TR" dirty="0" smtClean="0"/>
              <a:t> Anatolia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Southeastern</a:t>
            </a:r>
            <a:r>
              <a:rPr lang="tr-TR" dirty="0" smtClean="0"/>
              <a:t> Anatolia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2 </a:t>
            </a:r>
            <a:r>
              <a:rPr lang="tr-TR" dirty="0" err="1" smtClean="0"/>
              <a:t>parts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: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fun</a:t>
            </a:r>
            <a:r>
              <a:rPr lang="tr-TR" dirty="0" smtClean="0"/>
              <a:t> </a:t>
            </a:r>
            <a:r>
              <a:rPr lang="tr-TR" dirty="0" err="1" smtClean="0"/>
              <a:t>facts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famous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9227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i="1" dirty="0" smtClean="0"/>
              <a:t>MARMARA DISTRICT</a:t>
            </a:r>
            <a:endParaRPr lang="tr-TR" sz="6000" i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6276"/>
            <a:ext cx="4038600" cy="1793811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Imagine</a:t>
            </a:r>
            <a:r>
              <a:rPr lang="tr-TR" dirty="0" smtClean="0"/>
              <a:t>,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 has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Sweden</a:t>
            </a:r>
            <a:r>
              <a:rPr lang="tr-TR" dirty="0" smtClean="0"/>
              <a:t>, </a:t>
            </a:r>
            <a:r>
              <a:rPr lang="tr-TR" dirty="0" err="1" smtClean="0"/>
              <a:t>Norway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Denmark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!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biggest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region</a:t>
            </a:r>
            <a:r>
              <a:rPr lang="tr-TR" dirty="0" smtClean="0"/>
              <a:t> is  </a:t>
            </a:r>
            <a:r>
              <a:rPr lang="tr-TR" dirty="0" err="1" smtClean="0"/>
              <a:t>Istanbul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has 14,657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 it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world’s</a:t>
            </a:r>
            <a:r>
              <a:rPr lang="tr-TR" dirty="0" smtClean="0"/>
              <a:t> 4th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crowded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!</a:t>
            </a:r>
          </a:p>
          <a:p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Cannakkale</a:t>
            </a:r>
            <a:r>
              <a:rPr lang="tr-TR" dirty="0" smtClean="0"/>
              <a:t> here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fronts</a:t>
            </a:r>
            <a:r>
              <a:rPr lang="tr-TR" dirty="0" smtClean="0"/>
              <a:t> at World </a:t>
            </a:r>
            <a:r>
              <a:rPr lang="tr-TR" dirty="0" err="1" smtClean="0"/>
              <a:t>War</a:t>
            </a:r>
            <a:r>
              <a:rPr lang="tr-TR" dirty="0" smtClean="0"/>
              <a:t> I.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martyrdoms</a:t>
            </a:r>
            <a:r>
              <a:rPr lang="tr-TR" dirty="0" smtClean="0"/>
              <a:t> of </a:t>
            </a:r>
            <a:r>
              <a:rPr lang="tr-TR" dirty="0" err="1" smtClean="0"/>
              <a:t>Anzacs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skiing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, </a:t>
            </a:r>
            <a:r>
              <a:rPr lang="tr-TR" dirty="0" smtClean="0"/>
              <a:t>Bursa-</a:t>
            </a:r>
            <a:r>
              <a:rPr lang="tr-TR" dirty="0" err="1" smtClean="0"/>
              <a:t>Uludag</a:t>
            </a:r>
            <a:r>
              <a:rPr lang="tr-TR" dirty="0" smtClean="0"/>
              <a:t> </a:t>
            </a:r>
            <a:r>
              <a:rPr lang="tr-TR" dirty="0" smtClean="0"/>
              <a:t>is here.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567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i="1" dirty="0" smtClean="0"/>
              <a:t>AEGEAN DISTRICT</a:t>
            </a:r>
            <a:endParaRPr lang="tr-TR" sz="6000" i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4072508" cy="1812266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Aegean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 is </a:t>
            </a:r>
            <a:r>
              <a:rPr lang="tr-TR" dirty="0" err="1" smtClean="0"/>
              <a:t>beatiful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won’t</a:t>
            </a:r>
            <a:r>
              <a:rPr lang="tr-TR" dirty="0" smtClean="0"/>
              <a:t> be </a:t>
            </a:r>
            <a:r>
              <a:rPr lang="tr-TR" dirty="0" err="1" smtClean="0"/>
              <a:t>talking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here </a:t>
            </a:r>
            <a:r>
              <a:rPr lang="tr-TR" dirty="0" err="1" smtClean="0"/>
              <a:t>because</a:t>
            </a:r>
            <a:r>
              <a:rPr lang="tr-TR" dirty="0" smtClean="0"/>
              <a:t> I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hear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farming</a:t>
            </a:r>
            <a:r>
              <a:rPr lang="tr-TR" dirty="0" smtClean="0"/>
              <a:t>! </a:t>
            </a:r>
            <a:r>
              <a:rPr lang="tr-TR" dirty="0" err="1" smtClean="0"/>
              <a:t>Aegean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 is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of </a:t>
            </a:r>
            <a:r>
              <a:rPr lang="tr-TR" dirty="0" err="1" smtClean="0"/>
              <a:t>fig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olive</a:t>
            </a:r>
            <a:r>
              <a:rPr lang="tr-TR" dirty="0" smtClean="0"/>
              <a:t> </a:t>
            </a:r>
            <a:r>
              <a:rPr lang="tr-TR" dirty="0" err="1" smtClean="0"/>
              <a:t>reserve</a:t>
            </a:r>
            <a:r>
              <a:rPr lang="tr-TR" dirty="0" smtClean="0"/>
              <a:t> of </a:t>
            </a:r>
            <a:r>
              <a:rPr lang="tr-TR" dirty="0" err="1" smtClean="0"/>
              <a:t>Turkey</a:t>
            </a:r>
            <a:r>
              <a:rPr lang="tr-TR" dirty="0" smtClean="0"/>
              <a:t>. Money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firstly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smtClean="0"/>
              <a:t>here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a time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Lydians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 </a:t>
            </a:r>
            <a:r>
              <a:rPr lang="tr-TR" dirty="0" err="1" smtClean="0"/>
              <a:t>sea</a:t>
            </a:r>
            <a:r>
              <a:rPr lang="tr-TR" dirty="0" smtClean="0"/>
              <a:t> is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clean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smtClean="0"/>
              <a:t>can </a:t>
            </a:r>
            <a:r>
              <a:rPr lang="tr-TR" dirty="0" err="1" smtClean="0"/>
              <a:t>easily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fish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10 </a:t>
            </a:r>
            <a:r>
              <a:rPr lang="tr-TR" dirty="0" err="1" smtClean="0"/>
              <a:t>meters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21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i="1" dirty="0" smtClean="0"/>
              <a:t>MEDITERRANEAN DISTRICT</a:t>
            </a:r>
            <a:endParaRPr lang="tr-TR" sz="6000" i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6276"/>
            <a:ext cx="4038600" cy="1793811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i="1" dirty="0" smtClean="0"/>
              <a:t>Best </a:t>
            </a:r>
            <a:r>
              <a:rPr lang="tr-TR" i="1" dirty="0" err="1" smtClean="0"/>
              <a:t>oranges</a:t>
            </a:r>
            <a:r>
              <a:rPr lang="tr-TR" i="1" dirty="0" smtClean="0"/>
              <a:t> </a:t>
            </a:r>
            <a:r>
              <a:rPr lang="tr-TR" i="1" dirty="0" err="1" smtClean="0"/>
              <a:t>are</a:t>
            </a:r>
            <a:r>
              <a:rPr lang="tr-TR" i="1" dirty="0" smtClean="0"/>
              <a:t> </a:t>
            </a:r>
            <a:r>
              <a:rPr lang="tr-TR" i="1" dirty="0" err="1" smtClean="0"/>
              <a:t>grown</a:t>
            </a:r>
            <a:r>
              <a:rPr lang="tr-TR" i="1" dirty="0" smtClean="0"/>
              <a:t> </a:t>
            </a:r>
            <a:r>
              <a:rPr lang="tr-TR" i="1" dirty="0" err="1" smtClean="0"/>
              <a:t>up</a:t>
            </a:r>
            <a:r>
              <a:rPr lang="tr-TR" i="1" dirty="0" smtClean="0"/>
              <a:t> </a:t>
            </a:r>
            <a:r>
              <a:rPr lang="tr-TR" i="1" dirty="0" smtClean="0"/>
              <a:t>here</a:t>
            </a:r>
            <a:r>
              <a:rPr lang="tr-TR" i="1" dirty="0" smtClean="0"/>
              <a:t>.               </a:t>
            </a:r>
            <a:endParaRPr lang="tr-TR" i="1" dirty="0" smtClean="0"/>
          </a:p>
          <a:p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marvellous</a:t>
            </a:r>
            <a:r>
              <a:rPr lang="tr-TR" dirty="0" smtClean="0"/>
              <a:t> 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, </a:t>
            </a:r>
            <a:r>
              <a:rPr lang="tr-TR" dirty="0" err="1" smtClean="0"/>
              <a:t>ancient</a:t>
            </a:r>
            <a:r>
              <a:rPr lang="tr-TR" dirty="0" smtClean="0"/>
              <a:t> </a:t>
            </a:r>
            <a:r>
              <a:rPr lang="tr-TR" dirty="0" err="1" smtClean="0"/>
              <a:t>buildings</a:t>
            </a:r>
            <a:r>
              <a:rPr lang="tr-TR" dirty="0" smtClean="0"/>
              <a:t>, </a:t>
            </a:r>
            <a:r>
              <a:rPr lang="tr-TR" dirty="0" err="1" smtClean="0"/>
              <a:t>ruins</a:t>
            </a:r>
            <a:r>
              <a:rPr lang="tr-TR" dirty="0" smtClean="0"/>
              <a:t> of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civilizations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of </a:t>
            </a:r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dishes</a:t>
            </a:r>
            <a:r>
              <a:rPr lang="tr-TR" dirty="0" smtClean="0"/>
              <a:t>,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 </a:t>
            </a:r>
            <a:r>
              <a:rPr lang="tr-TR" dirty="0" err="1" smtClean="0"/>
              <a:t>gets</a:t>
            </a:r>
            <a:r>
              <a:rPr lang="tr-TR" dirty="0" smtClean="0"/>
              <a:t> </a:t>
            </a:r>
            <a:r>
              <a:rPr lang="tr-TR" dirty="0" err="1" smtClean="0"/>
              <a:t>tourist</a:t>
            </a:r>
            <a:r>
              <a:rPr lang="tr-TR" dirty="0" smtClean="0"/>
              <a:t> </a:t>
            </a:r>
            <a:r>
              <a:rPr lang="tr-TR" dirty="0" err="1" smtClean="0"/>
              <a:t>floods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</a:t>
            </a:r>
            <a:endParaRPr lang="tr-TR" i="1" dirty="0" smtClean="0"/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0533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i="1" dirty="0" smtClean="0"/>
              <a:t>BLACK SEA DISTRICT</a:t>
            </a:r>
            <a:endParaRPr lang="tr-TR" sz="6000" i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6612"/>
            <a:ext cx="4038600" cy="1793138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smtClean="0"/>
              <a:t>start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hazelnuts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tea</a:t>
            </a:r>
            <a:r>
              <a:rPr lang="tr-TR" dirty="0" smtClean="0"/>
              <a:t> </a:t>
            </a:r>
            <a:r>
              <a:rPr lang="tr-TR" dirty="0" err="1" smtClean="0"/>
              <a:t>plants</a:t>
            </a:r>
            <a:r>
              <a:rPr lang="tr-TR" dirty="0" smtClean="0"/>
              <a:t> </a:t>
            </a:r>
            <a:r>
              <a:rPr lang="tr-TR" dirty="0" err="1" smtClean="0"/>
              <a:t>everywhere</a:t>
            </a:r>
            <a:r>
              <a:rPr lang="tr-TR" dirty="0" smtClean="0"/>
              <a:t>, </a:t>
            </a:r>
            <a:r>
              <a:rPr lang="tr-TR" dirty="0" err="1" smtClean="0"/>
              <a:t>congrats</a:t>
            </a:r>
            <a:r>
              <a:rPr lang="tr-TR" dirty="0" smtClean="0"/>
              <a:t>!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somehow</a:t>
            </a:r>
            <a:r>
              <a:rPr lang="tr-TR" dirty="0" smtClean="0"/>
              <a:t> </a:t>
            </a:r>
            <a:r>
              <a:rPr lang="tr-TR" dirty="0" err="1" smtClean="0"/>
              <a:t>reach</a:t>
            </a:r>
            <a:r>
              <a:rPr lang="tr-TR" dirty="0" smtClean="0"/>
              <a:t> Black </a:t>
            </a:r>
            <a:r>
              <a:rPr lang="tr-TR" dirty="0" err="1" smtClean="0"/>
              <a:t>Sea</a:t>
            </a:r>
            <a:r>
              <a:rPr lang="tr-TR" dirty="0" smtClean="0"/>
              <a:t> </a:t>
            </a:r>
            <a:r>
              <a:rPr lang="tr-TR" dirty="0" err="1" smtClean="0"/>
              <a:t>region</a:t>
            </a:r>
            <a:r>
              <a:rPr lang="tr-TR" dirty="0" smtClean="0"/>
              <a:t>. </a:t>
            </a:r>
            <a:r>
              <a:rPr lang="tr-TR" dirty="0" smtClean="0"/>
              <a:t>75%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World’s</a:t>
            </a:r>
            <a:r>
              <a:rPr lang="tr-TR" dirty="0" smtClean="0"/>
              <a:t> </a:t>
            </a:r>
            <a:r>
              <a:rPr lang="tr-TR" dirty="0" err="1" smtClean="0"/>
              <a:t>hazelnuts</a:t>
            </a:r>
            <a:r>
              <a:rPr lang="tr-TR" dirty="0" smtClean="0"/>
              <a:t> </a:t>
            </a:r>
            <a:r>
              <a:rPr lang="tr-TR" dirty="0" err="1" smtClean="0"/>
              <a:t>reserve</a:t>
            </a:r>
            <a:r>
              <a:rPr lang="tr-TR" dirty="0" smtClean="0"/>
              <a:t> is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.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tea</a:t>
            </a:r>
            <a:r>
              <a:rPr lang="tr-TR" dirty="0" smtClean="0"/>
              <a:t> </a:t>
            </a:r>
            <a:r>
              <a:rPr lang="tr-TR" dirty="0" err="1" smtClean="0"/>
              <a:t>growing</a:t>
            </a:r>
            <a:r>
              <a:rPr lang="tr-TR" dirty="0" smtClean="0"/>
              <a:t> </a:t>
            </a:r>
            <a:r>
              <a:rPr lang="tr-TR" dirty="0" err="1" smtClean="0"/>
              <a:t>isn’t</a:t>
            </a:r>
            <a:r>
              <a:rPr lang="tr-TR" dirty="0" smtClean="0"/>
              <a:t> as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hazelnuts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5th at </a:t>
            </a:r>
            <a:r>
              <a:rPr lang="tr-TR" dirty="0" err="1" smtClean="0"/>
              <a:t>tea</a:t>
            </a:r>
            <a:r>
              <a:rPr lang="tr-TR" dirty="0" smtClean="0"/>
              <a:t> </a:t>
            </a:r>
            <a:r>
              <a:rPr lang="tr-TR" dirty="0" err="1" smtClean="0"/>
              <a:t>growing</a:t>
            </a:r>
            <a:r>
              <a:rPr lang="tr-TR" dirty="0" smtClean="0"/>
              <a:t>.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climate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rainy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humid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time in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seasons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10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i="1" dirty="0" smtClean="0"/>
              <a:t>CENTRAL ANATOLIA DISTRICT</a:t>
            </a:r>
            <a:endParaRPr lang="tr-TR" sz="4800" i="1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5934"/>
            <a:ext cx="4038600" cy="1794495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Well</a:t>
            </a:r>
            <a:r>
              <a:rPr lang="tr-TR" dirty="0" smtClean="0"/>
              <a:t>, </a:t>
            </a:r>
            <a:r>
              <a:rPr lang="tr-TR" dirty="0" err="1" smtClean="0"/>
              <a:t>farming</a:t>
            </a:r>
            <a:r>
              <a:rPr lang="tr-TR" dirty="0" smtClean="0"/>
              <a:t>!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! </a:t>
            </a:r>
            <a:r>
              <a:rPr lang="tr-TR" dirty="0" err="1" smtClean="0"/>
              <a:t>And</a:t>
            </a:r>
            <a:r>
              <a:rPr lang="tr-TR" dirty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dishes</a:t>
            </a:r>
            <a:r>
              <a:rPr lang="tr-TR" dirty="0" smtClean="0"/>
              <a:t>! Central Anatolia is a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,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 </a:t>
            </a:r>
            <a:r>
              <a:rPr lang="tr-TR" dirty="0" err="1" smtClean="0"/>
              <a:t>travel</a:t>
            </a:r>
            <a:r>
              <a:rPr lang="tr-TR" dirty="0" smtClean="0"/>
              <a:t>. I </a:t>
            </a:r>
            <a:r>
              <a:rPr lang="tr-TR" dirty="0" err="1" smtClean="0"/>
              <a:t>live</a:t>
            </a:r>
            <a:r>
              <a:rPr lang="tr-TR" dirty="0" smtClean="0"/>
              <a:t> here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I </a:t>
            </a:r>
            <a:r>
              <a:rPr lang="tr-TR" dirty="0" err="1" smtClean="0"/>
              <a:t>know</a:t>
            </a:r>
            <a:r>
              <a:rPr lang="tr-TR" dirty="0" smtClean="0"/>
              <a:t> a lot of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here.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capital</a:t>
            </a:r>
            <a:r>
              <a:rPr lang="tr-TR" dirty="0" smtClean="0"/>
              <a:t>, Ankara is here.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Assembly </a:t>
            </a:r>
            <a:r>
              <a:rPr lang="tr-TR" dirty="0" smtClean="0"/>
              <a:t>is here as </a:t>
            </a:r>
            <a:r>
              <a:rPr lang="tr-TR" dirty="0" err="1" smtClean="0"/>
              <a:t>well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big</a:t>
            </a:r>
            <a:r>
              <a:rPr lang="tr-TR" dirty="0" smtClean="0"/>
              <a:t> </a:t>
            </a:r>
            <a:r>
              <a:rPr lang="tr-TR" dirty="0" err="1" smtClean="0"/>
              <a:t>forests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smtClean="0"/>
              <a:t>AOC </a:t>
            </a:r>
            <a:r>
              <a:rPr lang="tr-TR" dirty="0" smtClean="0"/>
              <a:t>(Atatürk Orman </a:t>
            </a:r>
            <a:r>
              <a:rPr lang="tr-TR" dirty="0" err="1" smtClean="0"/>
              <a:t>Ciftligi</a:t>
            </a:r>
            <a:r>
              <a:rPr lang="tr-TR" dirty="0" smtClean="0"/>
              <a:t>) </a:t>
            </a:r>
            <a:r>
              <a:rPr lang="tr-TR" dirty="0" err="1" smtClean="0"/>
              <a:t>which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eat</a:t>
            </a:r>
            <a:r>
              <a:rPr lang="tr-TR" dirty="0" smtClean="0"/>
              <a:t> ‘’kokoreç’’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kokorec</a:t>
            </a:r>
            <a:r>
              <a:rPr lang="tr-TR" dirty="0" smtClean="0"/>
              <a:t> is </a:t>
            </a:r>
            <a:r>
              <a:rPr lang="tr-TR" dirty="0" err="1" smtClean="0"/>
              <a:t>well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try</a:t>
            </a:r>
            <a:r>
              <a:rPr lang="tr-TR" dirty="0" smtClean="0"/>
              <a:t> it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r>
              <a:rPr lang="tr-TR" dirty="0" smtClean="0"/>
              <a:t> </a:t>
            </a:r>
            <a:r>
              <a:rPr lang="tr-TR" dirty="0" smtClean="0"/>
              <a:t>Konya has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kitchens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tastes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pide, </a:t>
            </a:r>
            <a:r>
              <a:rPr lang="tr-TR" dirty="0" err="1" smtClean="0"/>
              <a:t>cooked</a:t>
            </a:r>
            <a:r>
              <a:rPr lang="tr-TR" dirty="0" smtClean="0"/>
              <a:t> </a:t>
            </a:r>
            <a:r>
              <a:rPr lang="tr-TR" dirty="0" err="1" smtClean="0"/>
              <a:t>kebab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borek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73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i="1" dirty="0" smtClean="0"/>
              <a:t>EASTERN ANATOLIA DISTRICT</a:t>
            </a:r>
            <a:endParaRPr lang="tr-TR" sz="4400" i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Coldest</a:t>
            </a:r>
            <a:r>
              <a:rPr lang="tr-TR" dirty="0" smtClean="0"/>
              <a:t> </a:t>
            </a:r>
            <a:r>
              <a:rPr lang="tr-TR" dirty="0" err="1" smtClean="0"/>
              <a:t>district</a:t>
            </a:r>
            <a:r>
              <a:rPr lang="tr-TR" dirty="0" smtClean="0"/>
              <a:t> of </a:t>
            </a:r>
            <a:r>
              <a:rPr lang="tr-TR" dirty="0" err="1" smtClean="0"/>
              <a:t>Turkey</a:t>
            </a:r>
            <a:r>
              <a:rPr lang="tr-TR" dirty="0" smtClean="0"/>
              <a:t>! </a:t>
            </a:r>
            <a:r>
              <a:rPr lang="tr-TR" dirty="0" err="1" smtClean="0"/>
              <a:t>Most</a:t>
            </a:r>
            <a:r>
              <a:rPr lang="tr-TR" dirty="0" smtClean="0"/>
              <a:t> of </a:t>
            </a:r>
            <a:r>
              <a:rPr lang="tr-TR" dirty="0" err="1" smtClean="0"/>
              <a:t>Turkey’s</a:t>
            </a:r>
            <a:r>
              <a:rPr lang="tr-TR" dirty="0" smtClean="0"/>
              <a:t>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farms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in here.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here since 350s. </a:t>
            </a:r>
            <a:r>
              <a:rPr lang="tr-TR" dirty="0" err="1" smtClean="0"/>
              <a:t>Impressive</a:t>
            </a:r>
            <a:r>
              <a:rPr lang="tr-TR" dirty="0" smtClean="0"/>
              <a:t> </a:t>
            </a:r>
            <a:r>
              <a:rPr lang="tr-TR" dirty="0" err="1" smtClean="0"/>
              <a:t>huh</a:t>
            </a:r>
            <a:r>
              <a:rPr lang="tr-TR" dirty="0" smtClean="0"/>
              <a:t>?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started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migration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here.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lots</a:t>
            </a:r>
            <a:r>
              <a:rPr lang="tr-TR" dirty="0" smtClean="0"/>
              <a:t> of </a:t>
            </a:r>
            <a:r>
              <a:rPr lang="tr-TR" dirty="0" smtClean="0"/>
              <a:t> </a:t>
            </a:r>
            <a:r>
              <a:rPr lang="tr-TR" dirty="0" err="1" smtClean="0"/>
              <a:t>meaty</a:t>
            </a:r>
            <a:r>
              <a:rPr lang="tr-TR" dirty="0" smtClean="0"/>
              <a:t> </a:t>
            </a:r>
            <a:r>
              <a:rPr lang="tr-TR" dirty="0" err="1" smtClean="0"/>
              <a:t>dishes</a:t>
            </a:r>
            <a:r>
              <a:rPr lang="tr-TR" dirty="0"/>
              <a:t>.</a:t>
            </a:r>
            <a:endParaRPr lang="tr-TR" dirty="0" smtClean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68960"/>
            <a:ext cx="4060599" cy="1800199"/>
          </a:xfrm>
        </p:spPr>
      </p:pic>
    </p:spTree>
    <p:extLst>
      <p:ext uri="{BB962C8B-B14F-4D97-AF65-F5344CB8AC3E}">
        <p14:creationId xmlns:p14="http://schemas.microsoft.com/office/powerpoint/2010/main" val="173717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ır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246</TotalTime>
  <Words>536</Words>
  <Application>Microsoft Office PowerPoint</Application>
  <PresentationFormat>Ekran Gösterisi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Hasır</vt:lpstr>
      <vt:lpstr>PowerPoint Sunusu</vt:lpstr>
      <vt:lpstr>TURKEY</vt:lpstr>
      <vt:lpstr>INTRODUCTION</vt:lpstr>
      <vt:lpstr>MARMARA DISTRICT</vt:lpstr>
      <vt:lpstr>AEGEAN DISTRICT</vt:lpstr>
      <vt:lpstr>MEDITERRANEAN DISTRICT</vt:lpstr>
      <vt:lpstr>BLACK SEA DISTRICT</vt:lpstr>
      <vt:lpstr>CENTRAL ANATOLIA DISTRICT</vt:lpstr>
      <vt:lpstr>EASTERN ANATOLIA DISTRICT</vt:lpstr>
      <vt:lpstr>SOUTH-EASTERN ANATOLIA DISTRICT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admin</dc:creator>
  <cp:lastModifiedBy>Windows Kullanıcısı</cp:lastModifiedBy>
  <cp:revision>23</cp:revision>
  <dcterms:created xsi:type="dcterms:W3CDTF">2018-12-20T18:05:41Z</dcterms:created>
  <dcterms:modified xsi:type="dcterms:W3CDTF">2018-12-27T12:14:18Z</dcterms:modified>
</cp:coreProperties>
</file>