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B86F2-B67D-4EA5-B679-52B1FDC48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A6C1EC4-0C22-43CD-A0FC-43E80F2EA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6C5E90-6319-4FA7-A448-A5058BAA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B7CC93-77C7-4EC0-B5B6-D31A0CB1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68BB745-20B1-4B84-9228-67F2D450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64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D49C3C-C4BD-4006-AA33-0B51FC4B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B1B453E-5F27-4F43-96DB-A130B0C06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50F71E-DE55-412E-BE58-7149F02D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387E9A-177C-4F33-A0FA-95E9956B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320C9A-1864-4491-B808-04BF2DC2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97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9D8442C-24E7-4C83-942E-43406FC8E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9719E66-37CE-472E-B745-54ACED686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5C4D5F-9B6F-4A6A-B0DE-23772EEA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96BBEA-3E57-4027-AB34-5F3D6200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625B5D-BD03-426D-A298-7F433F6B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95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FF7068-8AC6-4747-A7BE-EC047AC0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D66C41-859B-41B5-A536-CEB1CB330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B099B8E-7D4C-410B-8F7A-6BC4B866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DBE815-7E20-4F9F-9637-E7D97B8B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F4C909-FD30-4E95-8601-4C30A249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28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A2A4C-665C-438D-809B-D4390407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71F190-FB92-48C7-B8B8-B87A28AF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0BFF66-B83C-4620-AB42-7201A0F0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C34358-372B-41A5-A699-31BB6A6A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A4D146-6C45-466D-AE28-33E4FA1E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436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7F1213-8D33-4B8A-8C44-14339993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8CD3B6-78C6-4397-BC42-CFBF4106C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50EA82F-140C-44BF-9C55-6AA4E1025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BFBADD9-95AD-43CC-B7B7-AF1A114C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839FAA-2732-4FB4-8B26-0F892F35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0737A7-3185-4CE0-8617-5232917B2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506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B5733-8EB0-47F3-99B3-A37C36A3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FCBBA9-0537-4BC3-8FD0-84EAB1DDA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41A32D-1D61-4255-AAEA-9354F3B56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BC04240-FF4F-4960-A58D-B7FA86442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539529E-EBC6-45A3-9E56-FFE766475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5D306F2-A915-4B1F-864F-56FEED7D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F3ABBB3-9ACE-4B79-8A81-963094CE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6AC7C67-FBA7-4D6D-AA7D-7C6802F9E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1E63FD-8EA6-44AF-9105-A7B0444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2BE9FCE-5A70-4B1F-BB10-92E9D537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D3C35BC-4C89-4724-BA9A-D061F57A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4C86CA6-FE77-4EF8-B2EB-2DC0F0CC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2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9F67FB9-F30C-4736-8AEE-207EA44D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415B44B8-A6F4-444C-8730-BD70710B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C630794-4417-4F01-B144-630FAE71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6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3CFAC-F5BA-4AFE-B2DF-3CCE838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D52810-2384-4A3D-A16A-E185948B6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908BC8C-244C-47A2-BC28-8A5B84E17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C8897AF-2676-44E0-81D1-9E127296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D68B1F1-9EF9-46F3-B43D-5A3B5EFD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DF576C6-A420-4E59-8CBD-7E6A08FCE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728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1024F-6538-4CA0-9AAD-BD9A3E9BC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CAE985F-D951-4CF7-A576-10CF7FB64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B02BF5-0C37-42B4-96EF-94A59478F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5116346-11B1-453C-8A87-FA4571B65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8F5ACBB-63FA-4195-9A86-3063E067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1EC90B8-6C4E-49D5-96C5-4E06BCC5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76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256917-9869-49C3-A47B-1D6E70A5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0EFE2EA-8E06-4865-823F-72603F60D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C28938A-011C-4FEC-BBD7-07DF73B9E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DCFC-2127-4775-89B7-D5A983927B0F}" type="datetimeFigureOut">
              <a:rPr lang="hr-HR" smtClean="0"/>
              <a:t>18.3.2019.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22E3BB-07BC-4AB2-8B37-E37A4C6CA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F3295A2-948C-43F1-88B5-C6780B48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68C4-329A-4D33-9B80-164F2379A5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3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669A76-824E-41EF-965E-CF6C0370B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Beauty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naature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EFC14A-09CD-40D5-98A2-BE9C54073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Croatia, </a:t>
            </a:r>
            <a:r>
              <a:rPr lang="hr-HR" dirty="0" err="1"/>
              <a:t>December</a:t>
            </a:r>
            <a:r>
              <a:rPr lang="hr-HR" dirty="0"/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114330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0883C-0B57-4323-9D3D-6B1C247D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Students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….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8891327-27E7-47E1-8904-8A600747A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9" y="1745091"/>
            <a:ext cx="4765430" cy="3574073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9CD462F-715E-43D6-AE23-ABF49E482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461" y="260667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18455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2E9EAE-4063-44BE-A29E-995A3E73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Christmas</a:t>
            </a:r>
            <a:r>
              <a:rPr lang="hr-HR" dirty="0"/>
              <a:t> </a:t>
            </a:r>
            <a:r>
              <a:rPr lang="hr-HR" dirty="0" err="1"/>
              <a:t>cards</a:t>
            </a:r>
            <a:r>
              <a:rPr lang="hr-HR" dirty="0"/>
              <a:t> – </a:t>
            </a:r>
            <a:r>
              <a:rPr lang="hr-HR" dirty="0" err="1"/>
              <a:t>wood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wool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90C4279F-099F-47A4-9DF0-A762DDD4C6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" y="1825625"/>
            <a:ext cx="2447627" cy="4351338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55CCC1D-97B4-476B-A8ED-6473E252D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524" y="1825625"/>
            <a:ext cx="2447627" cy="4351338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416020C-3CEE-4B62-B312-551D9001C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20" y="2291068"/>
            <a:ext cx="6080804" cy="34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6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050E76-C79E-4677-9E10-801E474C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Christmas</a:t>
            </a:r>
            <a:r>
              <a:rPr lang="hr-HR" dirty="0"/>
              <a:t> </a:t>
            </a:r>
            <a:r>
              <a:rPr lang="hr-HR" dirty="0" err="1"/>
              <a:t>tree</a:t>
            </a:r>
            <a:r>
              <a:rPr lang="hr-HR" dirty="0"/>
              <a:t> – </a:t>
            </a:r>
            <a:r>
              <a:rPr lang="hr-HR" dirty="0" err="1"/>
              <a:t>wool</a:t>
            </a:r>
            <a:r>
              <a:rPr lang="hr-HR" dirty="0"/>
              <a:t>, </a:t>
            </a:r>
            <a:r>
              <a:rPr lang="hr-HR" dirty="0" err="1"/>
              <a:t>dry</a:t>
            </a:r>
            <a:r>
              <a:rPr lang="hr-HR" dirty="0"/>
              <a:t> </a:t>
            </a:r>
            <a:r>
              <a:rPr lang="hr-HR" dirty="0" err="1"/>
              <a:t>orange</a:t>
            </a:r>
            <a:endParaRPr lang="hr-HR" dirty="0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BCFA011A-066E-49E0-95C6-6392F28A92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853275" cy="4351338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55B802D9-B0FF-4791-B1F0-A390B0443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90" y="1825625"/>
            <a:ext cx="2855562" cy="4351338"/>
          </a:xfrm>
        </p:spPr>
      </p:pic>
    </p:spTree>
    <p:extLst>
      <p:ext uri="{BB962C8B-B14F-4D97-AF65-F5344CB8AC3E}">
        <p14:creationId xmlns:p14="http://schemas.microsoft.com/office/powerpoint/2010/main" val="11777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23095-5D79-4FCE-8CC2-2798B8D1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Artwork</a:t>
            </a:r>
            <a:r>
              <a:rPr lang="hr-HR" dirty="0"/>
              <a:t> – </a:t>
            </a:r>
            <a:r>
              <a:rPr lang="hr-HR" dirty="0" err="1"/>
              <a:t>seeds</a:t>
            </a:r>
            <a:r>
              <a:rPr lang="hr-HR" dirty="0"/>
              <a:t>, </a:t>
            </a:r>
            <a:r>
              <a:rPr lang="hr-HR" dirty="0" err="1"/>
              <a:t>popcorn</a:t>
            </a:r>
            <a:r>
              <a:rPr lang="hr-HR" dirty="0"/>
              <a:t>, </a:t>
            </a:r>
            <a:r>
              <a:rPr lang="hr-HR" dirty="0" err="1"/>
              <a:t>straw</a:t>
            </a:r>
            <a:r>
              <a:rPr lang="hr-HR" dirty="0"/>
              <a:t>…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1678EACA-8C3F-4541-931D-149A520AAE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AFA22F4B-ED1F-4CB5-AACD-01E86B3F1B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23874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43C5F-E514-4329-8AFA-7A3A026A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AEB2CA1-EA71-44DC-AEEA-45B83C80DD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200" y="2058194"/>
            <a:ext cx="5181600" cy="3886200"/>
          </a:xfrm>
        </p:spPr>
      </p:pic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F2D44699-C9C3-4A24-89B3-FE7BC3CA49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79628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663A4-C1FB-492C-A8AC-65920EBD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9DCA4D3-019B-4C6B-873A-86DE8BE31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5200" cy="3671400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B476C61-0014-405C-8E24-5DCF89C2A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9475" y="1658863"/>
            <a:ext cx="5047652" cy="378573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9FC3F92-DC72-49F2-80E3-F3AF19C15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80" y="3429000"/>
            <a:ext cx="4230811" cy="31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75E49-08B5-4B5E-BFB0-8A03209F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3848CDF-218B-4B32-A152-BB5B2DB4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4" y="1253331"/>
            <a:ext cx="3421765" cy="4562354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0D1965-D323-4AE0-8386-876AACC9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8" y="1253331"/>
            <a:ext cx="6971323" cy="52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0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AFA7C0-A01F-476E-A3A4-F590EADD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53210AE-16E7-4CFF-8F5E-9CCF1C3DA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1" y="246184"/>
            <a:ext cx="8487508" cy="6365631"/>
          </a:xfrm>
        </p:spPr>
      </p:pic>
    </p:spTree>
    <p:extLst>
      <p:ext uri="{BB962C8B-B14F-4D97-AF65-F5344CB8AC3E}">
        <p14:creationId xmlns:p14="http://schemas.microsoft.com/office/powerpoint/2010/main" val="1588137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Široki zaslon</PresentationFormat>
  <Paragraphs>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Beauty of naature</vt:lpstr>
      <vt:lpstr>Students working….</vt:lpstr>
      <vt:lpstr>Christmas cards – wood and wool</vt:lpstr>
      <vt:lpstr>Christmas tree – wool, dry orange</vt:lpstr>
      <vt:lpstr>Artwork – seeds, popcorn, straw…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of naature</dc:title>
  <dc:creator>Projekti</dc:creator>
  <cp:lastModifiedBy>Projekti</cp:lastModifiedBy>
  <cp:revision>1</cp:revision>
  <dcterms:created xsi:type="dcterms:W3CDTF">2019-03-18T21:29:40Z</dcterms:created>
  <dcterms:modified xsi:type="dcterms:W3CDTF">2019-03-18T21:35:24Z</dcterms:modified>
</cp:coreProperties>
</file>