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3891C-C147-48F4-ADD4-18051D9ACC16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BAEC-24BF-4B61-BDAF-DD674CD0B8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45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7C0B-B9C6-4A82-8127-68A6276AF963}" type="datetimeFigureOut">
              <a:rPr lang="sr-Latn-CS" smtClean="0"/>
              <a:pPr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2E27-B314-4F8C-8090-35B11100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08313" cy="1162050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Preparing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work materials</a:t>
            </a:r>
            <a:endParaRPr lang="hr-HR" sz="2800" dirty="0"/>
          </a:p>
        </p:txBody>
      </p:sp>
      <p:pic>
        <p:nvPicPr>
          <p:cNvPr id="7" name="Rezervirano mjesto sadržaja 6" descr="20191002_133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285728"/>
            <a:ext cx="5111750" cy="2875359"/>
          </a:xfrm>
        </p:spPr>
      </p:pic>
      <p:sp>
        <p:nvSpPr>
          <p:cNvPr id="10" name="Rezervirano mjesto teksta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First </a:t>
            </a:r>
            <a:r>
              <a:rPr lang="hr-HR" sz="2000" dirty="0" err="1" smtClean="0"/>
              <a:t>we</a:t>
            </a:r>
            <a:r>
              <a:rPr lang="hr-HR" sz="2000" dirty="0" smtClean="0"/>
              <a:t> </a:t>
            </a:r>
            <a:r>
              <a:rPr lang="hr-HR" sz="2000" dirty="0" err="1" smtClean="0"/>
              <a:t>prepared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chemicals</a:t>
            </a:r>
            <a:r>
              <a:rPr lang="hr-HR" sz="2000" dirty="0" smtClean="0"/>
              <a:t>  </a:t>
            </a:r>
            <a:r>
              <a:rPr lang="hr-HR" sz="2000" dirty="0" err="1" smtClean="0"/>
              <a:t>and</a:t>
            </a:r>
            <a:r>
              <a:rPr lang="hr-HR" sz="2000" dirty="0" smtClean="0"/>
              <a:t>  </a:t>
            </a:r>
            <a:r>
              <a:rPr lang="hr-HR" sz="2000" dirty="0" err="1" smtClean="0"/>
              <a:t>accesories</a:t>
            </a:r>
            <a:r>
              <a:rPr lang="hr-HR" sz="2000" dirty="0" smtClean="0"/>
              <a:t>.</a:t>
            </a:r>
          </a:p>
          <a:p>
            <a:r>
              <a:rPr lang="hr-HR" sz="2000" dirty="0" err="1" smtClean="0"/>
              <a:t>We</a:t>
            </a:r>
            <a:r>
              <a:rPr lang="hr-HR" sz="2000" dirty="0" smtClean="0"/>
              <a:t> </a:t>
            </a:r>
            <a:r>
              <a:rPr lang="hr-HR" sz="2000" dirty="0" err="1" smtClean="0"/>
              <a:t>need</a:t>
            </a:r>
            <a:r>
              <a:rPr lang="hr-HR" sz="2000" dirty="0" smtClean="0"/>
              <a:t>: </a:t>
            </a:r>
            <a:r>
              <a:rPr lang="hr-HR" sz="2000" dirty="0" err="1" smtClean="0"/>
              <a:t>plastic</a:t>
            </a:r>
            <a:r>
              <a:rPr lang="hr-HR" sz="2000" dirty="0" smtClean="0"/>
              <a:t> </a:t>
            </a:r>
            <a:r>
              <a:rPr lang="hr-HR" sz="2000" dirty="0" err="1" smtClean="0"/>
              <a:t>bottles</a:t>
            </a:r>
            <a:r>
              <a:rPr lang="hr-HR" sz="2000" dirty="0" smtClean="0"/>
              <a:t>, a </a:t>
            </a:r>
            <a:r>
              <a:rPr lang="hr-HR" sz="2000" dirty="0" err="1" smtClean="0"/>
              <a:t>bottle</a:t>
            </a:r>
            <a:r>
              <a:rPr lang="hr-HR" sz="2000" dirty="0" smtClean="0"/>
              <a:t> for </a:t>
            </a:r>
            <a:r>
              <a:rPr lang="hr-HR" sz="2000" dirty="0" err="1" smtClean="0"/>
              <a:t>destilled</a:t>
            </a:r>
            <a:r>
              <a:rPr lang="hr-HR" sz="2000" dirty="0" smtClean="0"/>
              <a:t> </a:t>
            </a:r>
            <a:r>
              <a:rPr lang="hr-HR" sz="2000" dirty="0" err="1" smtClean="0"/>
              <a:t>water</a:t>
            </a:r>
            <a:r>
              <a:rPr lang="hr-HR" sz="2000" dirty="0" smtClean="0"/>
              <a:t>, </a:t>
            </a:r>
            <a:r>
              <a:rPr lang="hr-HR" sz="2000" dirty="0" err="1" smtClean="0"/>
              <a:t>destilled</a:t>
            </a:r>
            <a:r>
              <a:rPr lang="hr-HR" sz="2000" dirty="0" smtClean="0"/>
              <a:t> </a:t>
            </a:r>
            <a:r>
              <a:rPr lang="hr-HR" sz="2000" dirty="0" err="1" smtClean="0"/>
              <a:t>water</a:t>
            </a:r>
            <a:r>
              <a:rPr lang="hr-HR" sz="2000" dirty="0" smtClean="0"/>
              <a:t>, </a:t>
            </a:r>
            <a:r>
              <a:rPr lang="hr-HR" sz="2000" dirty="0" err="1" smtClean="0"/>
              <a:t>ethanol</a:t>
            </a:r>
            <a:r>
              <a:rPr lang="hr-HR" sz="2000" dirty="0" smtClean="0"/>
              <a:t>, </a:t>
            </a:r>
            <a:r>
              <a:rPr lang="hr-HR" sz="2000" dirty="0" err="1" smtClean="0"/>
              <a:t>essential</a:t>
            </a:r>
            <a:r>
              <a:rPr lang="hr-HR" sz="2000" dirty="0" smtClean="0"/>
              <a:t> </a:t>
            </a:r>
            <a:r>
              <a:rPr lang="hr-HR" sz="2000" dirty="0" err="1" smtClean="0"/>
              <a:t>oils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 </a:t>
            </a:r>
            <a:r>
              <a:rPr lang="hr-HR" sz="2000" dirty="0" err="1" smtClean="0"/>
              <a:t>sandalwood</a:t>
            </a:r>
            <a:r>
              <a:rPr lang="hr-HR" sz="2000" dirty="0" smtClean="0"/>
              <a:t>, tea </a:t>
            </a:r>
            <a:r>
              <a:rPr lang="hr-HR" sz="2000" dirty="0" err="1" smtClean="0"/>
              <a:t>tree</a:t>
            </a:r>
            <a:r>
              <a:rPr lang="hr-HR" sz="2000" dirty="0" smtClean="0"/>
              <a:t>, cedar, </a:t>
            </a:r>
            <a:r>
              <a:rPr lang="hr-HR" sz="2000" dirty="0" err="1" smtClean="0"/>
              <a:t>sweet</a:t>
            </a:r>
            <a:r>
              <a:rPr lang="hr-HR" sz="2000" dirty="0" smtClean="0"/>
              <a:t> orange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cinnamon</a:t>
            </a:r>
            <a:r>
              <a:rPr lang="hr-HR" sz="2000" dirty="0" smtClean="0"/>
              <a:t>.</a:t>
            </a:r>
          </a:p>
        </p:txBody>
      </p:sp>
      <p:pic>
        <p:nvPicPr>
          <p:cNvPr id="8" name="Rezervirano mjesto sadržaja 7" descr="20191002_13310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78619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>Procedure</a:t>
            </a:r>
            <a:br>
              <a:rPr lang="hr-HR" sz="3200" dirty="0" smtClean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According</a:t>
            </a:r>
            <a:r>
              <a:rPr lang="hr-HR" sz="2000" dirty="0"/>
              <a:t> to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instructions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chemistry</a:t>
            </a:r>
            <a:r>
              <a:rPr lang="hr-HR" sz="2000" dirty="0"/>
              <a:t> </a:t>
            </a:r>
            <a:r>
              <a:rPr lang="hr-HR" sz="2000" dirty="0" err="1"/>
              <a:t>teacher</a:t>
            </a:r>
            <a:r>
              <a:rPr lang="hr-HR" sz="2000" dirty="0"/>
              <a:t>,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prepared</a:t>
            </a:r>
            <a:r>
              <a:rPr lang="hr-HR" sz="2000" dirty="0"/>
              <a:t> </a:t>
            </a:r>
            <a:r>
              <a:rPr lang="hr-HR" sz="2000" dirty="0" err="1"/>
              <a:t>solutions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disinfectant</a:t>
            </a:r>
            <a:r>
              <a:rPr lang="hr-HR" sz="2000" dirty="0"/>
              <a:t> </a:t>
            </a:r>
            <a:r>
              <a:rPr lang="hr-HR" sz="2000" dirty="0" err="1"/>
              <a:t>which</a:t>
            </a:r>
            <a:r>
              <a:rPr lang="hr-HR" sz="2000" dirty="0"/>
              <a:t> </a:t>
            </a:r>
            <a:r>
              <a:rPr lang="hr-HR" sz="2000" dirty="0" err="1"/>
              <a:t>filled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previously</a:t>
            </a:r>
            <a:r>
              <a:rPr lang="hr-HR" sz="2000" dirty="0"/>
              <a:t> </a:t>
            </a:r>
            <a:r>
              <a:rPr lang="hr-HR" sz="2000" dirty="0" err="1"/>
              <a:t>prepared</a:t>
            </a:r>
            <a:r>
              <a:rPr lang="hr-HR" sz="2000" dirty="0"/>
              <a:t> </a:t>
            </a:r>
            <a:r>
              <a:rPr lang="hr-HR" sz="2000" dirty="0" err="1"/>
              <a:t>packaging</a:t>
            </a:r>
            <a:r>
              <a:rPr lang="hr-HR" sz="2000" dirty="0"/>
              <a:t>.</a:t>
            </a:r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First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every</a:t>
            </a:r>
            <a:r>
              <a:rPr lang="hr-HR" sz="2000" dirty="0" smtClean="0"/>
              <a:t> </a:t>
            </a:r>
            <a:r>
              <a:rPr lang="hr-HR" sz="2000" dirty="0" err="1" smtClean="0"/>
              <a:t>bottle</a:t>
            </a:r>
            <a:r>
              <a:rPr lang="hr-HR" sz="2000" dirty="0" smtClean="0"/>
              <a:t> </a:t>
            </a:r>
            <a:r>
              <a:rPr lang="hr-HR" sz="2000" dirty="0" err="1" smtClean="0"/>
              <a:t>we</a:t>
            </a:r>
            <a:r>
              <a:rPr lang="hr-HR" sz="2000" dirty="0" smtClean="0"/>
              <a:t> put </a:t>
            </a:r>
            <a:r>
              <a:rPr lang="hr-HR" sz="2000" dirty="0" err="1" smtClean="0"/>
              <a:t>the</a:t>
            </a:r>
            <a:r>
              <a:rPr lang="hr-HR" sz="2000" dirty="0" smtClean="0"/>
              <a:t> same </a:t>
            </a:r>
            <a:r>
              <a:rPr lang="hr-HR" sz="2000" dirty="0" err="1" smtClean="0"/>
              <a:t>ammount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ethanol</a:t>
            </a:r>
            <a:r>
              <a:rPr lang="hr-HR" sz="2000" dirty="0" smtClean="0"/>
              <a:t>. </a:t>
            </a:r>
            <a:endParaRPr lang="hr-HR" sz="2000" dirty="0"/>
          </a:p>
        </p:txBody>
      </p:sp>
      <p:pic>
        <p:nvPicPr>
          <p:cNvPr id="9" name="Rezervirano mjesto sadržaja 4" descr="20191002_133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30637" y="941339"/>
            <a:ext cx="3325605" cy="1871508"/>
          </a:xfrm>
          <a:prstGeom prst="rect">
            <a:avLst/>
          </a:prstGeom>
        </p:spPr>
      </p:pic>
      <p:pic>
        <p:nvPicPr>
          <p:cNvPr id="11" name="Rezervirano mjesto sadržaja 5" descr="20191002_133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4038600" cy="227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Procedure</a:t>
            </a:r>
            <a:endParaRPr lang="hr-HR" sz="3200" dirty="0"/>
          </a:p>
        </p:txBody>
      </p:sp>
      <p:pic>
        <p:nvPicPr>
          <p:cNvPr id="5" name="Rezervirano mjesto sadržaja 4" descr="20191002_133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74393" y="1383269"/>
            <a:ext cx="4039985" cy="2273531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Then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added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essential</a:t>
            </a:r>
            <a:r>
              <a:rPr lang="hr-HR" sz="2400" dirty="0" smtClean="0"/>
              <a:t> oil </a:t>
            </a:r>
            <a:r>
              <a:rPr lang="hr-HR" sz="2400" dirty="0" err="1" smtClean="0"/>
              <a:t>of</a:t>
            </a:r>
            <a:r>
              <a:rPr lang="hr-HR" sz="2400" dirty="0" smtClean="0"/>
              <a:t> tea </a:t>
            </a:r>
            <a:r>
              <a:rPr lang="hr-HR" sz="2400" dirty="0" err="1" smtClean="0"/>
              <a:t>tree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shook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bottles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6" name="Rezervirano mjesto sadržaja 5" descr="20191002_13320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688820" y="3312312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Procedure</a:t>
            </a:r>
            <a:endParaRPr lang="hr-HR" sz="3200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err="1" smtClean="0"/>
              <a:t>Then</a:t>
            </a:r>
            <a:r>
              <a:rPr lang="hr-HR" sz="1800" dirty="0" smtClean="0"/>
              <a:t> </a:t>
            </a:r>
            <a:r>
              <a:rPr lang="hr-HR" sz="1800" dirty="0" err="1" smtClean="0"/>
              <a:t>we</a:t>
            </a:r>
            <a:r>
              <a:rPr lang="hr-HR" sz="1800" dirty="0" smtClean="0"/>
              <a:t> </a:t>
            </a:r>
            <a:r>
              <a:rPr lang="hr-HR" sz="1800" dirty="0" err="1" smtClean="0"/>
              <a:t>added</a:t>
            </a:r>
            <a:r>
              <a:rPr lang="hr-HR" sz="1800" dirty="0" smtClean="0"/>
              <a:t>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essential</a:t>
            </a:r>
            <a:r>
              <a:rPr lang="hr-HR" sz="1800" dirty="0" smtClean="0"/>
              <a:t> </a:t>
            </a:r>
            <a:r>
              <a:rPr lang="hr-HR" sz="1800" dirty="0" err="1" smtClean="0"/>
              <a:t>oils</a:t>
            </a:r>
            <a:r>
              <a:rPr lang="hr-HR" sz="1800" dirty="0" smtClean="0"/>
              <a:t>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sandalwood</a:t>
            </a:r>
            <a:r>
              <a:rPr lang="hr-HR" sz="1800" dirty="0" smtClean="0"/>
              <a:t>, cedar, </a:t>
            </a:r>
            <a:r>
              <a:rPr lang="hr-HR" sz="1800" dirty="0" err="1" smtClean="0"/>
              <a:t>sweet</a:t>
            </a:r>
            <a:r>
              <a:rPr lang="hr-HR" sz="1800" dirty="0" smtClean="0"/>
              <a:t> orange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cinnamon</a:t>
            </a:r>
            <a:r>
              <a:rPr lang="hr-HR" sz="1800" dirty="0" smtClean="0"/>
              <a:t>.</a:t>
            </a:r>
          </a:p>
          <a:p>
            <a:r>
              <a:rPr lang="hr-HR" sz="1800" dirty="0" err="1" smtClean="0"/>
              <a:t>There</a:t>
            </a:r>
            <a:r>
              <a:rPr lang="hr-HR" sz="1800" dirty="0" smtClean="0"/>
              <a:t> </a:t>
            </a:r>
            <a:r>
              <a:rPr lang="hr-HR" sz="1800" dirty="0" err="1" smtClean="0"/>
              <a:t>was</a:t>
            </a:r>
            <a:r>
              <a:rPr lang="hr-HR" sz="1800" dirty="0" smtClean="0"/>
              <a:t> 10 </a:t>
            </a:r>
            <a:r>
              <a:rPr lang="hr-HR" sz="1800" dirty="0" err="1" smtClean="0"/>
              <a:t>bottles</a:t>
            </a:r>
            <a:r>
              <a:rPr lang="hr-HR" sz="1800" dirty="0" smtClean="0"/>
              <a:t> </a:t>
            </a:r>
            <a:r>
              <a:rPr lang="hr-HR" sz="1800" dirty="0" err="1" smtClean="0"/>
              <a:t>with</a:t>
            </a:r>
            <a:r>
              <a:rPr lang="hr-HR" sz="1800" dirty="0" smtClean="0"/>
              <a:t> </a:t>
            </a:r>
            <a:r>
              <a:rPr lang="hr-HR" sz="1800" dirty="0" err="1" smtClean="0"/>
              <a:t>each</a:t>
            </a:r>
            <a:r>
              <a:rPr lang="hr-HR" sz="1800" dirty="0" smtClean="0"/>
              <a:t> </a:t>
            </a:r>
            <a:r>
              <a:rPr lang="hr-HR" sz="1800" dirty="0" err="1" smtClean="0"/>
              <a:t>essential</a:t>
            </a:r>
            <a:r>
              <a:rPr lang="hr-HR" sz="1800" dirty="0" smtClean="0"/>
              <a:t> oil.</a:t>
            </a:r>
          </a:p>
        </p:txBody>
      </p:sp>
      <p:pic>
        <p:nvPicPr>
          <p:cNvPr id="10" name="Rezervirano mjesto sadržaja 4" descr="20191002_13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45831" y="1240393"/>
            <a:ext cx="4039985" cy="2273531"/>
          </a:xfrm>
        </p:spPr>
      </p:pic>
      <p:pic>
        <p:nvPicPr>
          <p:cNvPr id="11" name="Rezervirano mjesto sadržaja 5" descr="20191002_13313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312292" y="3681349"/>
            <a:ext cx="4038600" cy="2271713"/>
          </a:xfrm>
        </p:spPr>
      </p:pic>
      <p:pic>
        <p:nvPicPr>
          <p:cNvPr id="14" name="Rezervirano mjesto sadržaja 13" descr="20191002_1331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822421" y="3535901"/>
            <a:ext cx="3754427" cy="2111865"/>
          </a:xfrm>
        </p:spPr>
      </p:pic>
      <p:pic>
        <p:nvPicPr>
          <p:cNvPr id="15" name="Slika 14" descr="20191002_133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32941" y="1267597"/>
            <a:ext cx="3508821" cy="197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 smtClean="0"/>
              <a:t>Decoration</a:t>
            </a:r>
            <a:endParaRPr lang="hr-HR" sz="3600" dirty="0"/>
          </a:p>
        </p:txBody>
      </p:sp>
      <p:pic>
        <p:nvPicPr>
          <p:cNvPr id="5" name="Rezervirano mjesto sadržaja 4" descr="20191002_181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928670"/>
            <a:ext cx="3786214" cy="2130720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We</a:t>
            </a:r>
            <a:r>
              <a:rPr lang="hr-HR" sz="2400" dirty="0" smtClean="0"/>
              <a:t> split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bottles</a:t>
            </a:r>
            <a:r>
              <a:rPr lang="hr-HR" sz="2400" dirty="0" smtClean="0"/>
              <a:t> </a:t>
            </a:r>
            <a:r>
              <a:rPr lang="hr-HR" sz="2400" dirty="0" err="1" smtClean="0"/>
              <a:t>into</a:t>
            </a:r>
            <a:r>
              <a:rPr lang="hr-HR" sz="2400" dirty="0" smtClean="0"/>
              <a:t> groups </a:t>
            </a:r>
            <a:r>
              <a:rPr lang="hr-HR" sz="2400" dirty="0" err="1" smtClean="0"/>
              <a:t>based</a:t>
            </a:r>
            <a:r>
              <a:rPr lang="hr-HR" sz="2400" dirty="0" smtClean="0"/>
              <a:t> on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ingredients</a:t>
            </a:r>
            <a:r>
              <a:rPr lang="hr-HR" sz="2400" dirty="0" smtClean="0"/>
              <a:t>. </a:t>
            </a:r>
            <a:r>
              <a:rPr lang="hr-HR" sz="2400" dirty="0" err="1" smtClean="0"/>
              <a:t>Then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decorated</a:t>
            </a:r>
            <a:r>
              <a:rPr lang="hr-HR" sz="2400" dirty="0" smtClean="0"/>
              <a:t> </a:t>
            </a:r>
            <a:r>
              <a:rPr lang="hr-HR" sz="2400" dirty="0" err="1" smtClean="0"/>
              <a:t>them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6" name="Rezervirano mjesto sadržaja 5" descr="20191004_14093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389700" y="3825878"/>
            <a:ext cx="2794019" cy="1571636"/>
          </a:xfrm>
        </p:spPr>
      </p:pic>
      <p:pic>
        <p:nvPicPr>
          <p:cNvPr id="9" name="Rezervirano mjesto sadržaja 4" descr="20191004_140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85792" y="3957688"/>
            <a:ext cx="3071810" cy="172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err="1" smtClean="0"/>
              <a:t>Decoration</a:t>
            </a:r>
            <a:r>
              <a:rPr lang="hr-HR" sz="3200" dirty="0" smtClean="0"/>
              <a:t> </a:t>
            </a:r>
            <a:endParaRPr lang="hr-HR" sz="3200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Teacher</a:t>
            </a:r>
            <a:r>
              <a:rPr lang="hr-HR" sz="2400" dirty="0" smtClean="0"/>
              <a:t> </a:t>
            </a:r>
            <a:r>
              <a:rPr lang="hr-HR" sz="2400" dirty="0" err="1" smtClean="0"/>
              <a:t>primary</a:t>
            </a:r>
            <a:r>
              <a:rPr lang="hr-HR" sz="2400" dirty="0" smtClean="0"/>
              <a:t> </a:t>
            </a:r>
            <a:r>
              <a:rPr lang="hr-HR" sz="2400" smtClean="0"/>
              <a:t>school </a:t>
            </a:r>
            <a:r>
              <a:rPr lang="hr-HR" sz="2400" dirty="0" smtClean="0"/>
              <a:t>is </a:t>
            </a:r>
            <a:r>
              <a:rPr lang="hr-HR" sz="2400" dirty="0" err="1" smtClean="0"/>
              <a:t>decorating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bottles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 logo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logo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project </a:t>
            </a:r>
            <a:r>
              <a:rPr lang="hr-HR" sz="2400" dirty="0" err="1" smtClean="0"/>
              <a:t>with</a:t>
            </a:r>
            <a:r>
              <a:rPr lang="hr-HR" sz="2400" dirty="0" smtClean="0"/>
              <a:t> her </a:t>
            </a:r>
            <a:r>
              <a:rPr lang="hr-HR" sz="2400" dirty="0" err="1" smtClean="0"/>
              <a:t>creative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8" name="Rezervirano mjesto sadržaja 7" descr="20191004_14093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17316" y="3240874"/>
            <a:ext cx="4038600" cy="2271713"/>
          </a:xfrm>
        </p:spPr>
      </p:pic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4" descr="20191004_141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071942"/>
            <a:ext cx="4038600" cy="227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54074"/>
            <a:ext cx="4389834" cy="585311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067175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404664"/>
            <a:ext cx="3445967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Mia</a:t>
            </a:r>
            <a:r>
              <a:rPr lang="hr-HR" dirty="0" smtClean="0"/>
              <a:t> </a:t>
            </a:r>
            <a:r>
              <a:rPr lang="hr-HR" dirty="0" err="1" smtClean="0"/>
              <a:t>Periškić</a:t>
            </a:r>
            <a:r>
              <a:rPr lang="hr-HR" dirty="0" smtClean="0"/>
              <a:t> i Roko Zrilić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165</Words>
  <Application>Microsoft Office PowerPoint</Application>
  <PresentationFormat>Prikaz na zaslonu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Preparing the work materials</vt:lpstr>
      <vt:lpstr>Procedure  </vt:lpstr>
      <vt:lpstr>Procedure</vt:lpstr>
      <vt:lpstr>Procedure</vt:lpstr>
      <vt:lpstr>Decoration</vt:lpstr>
      <vt:lpstr>Decoration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materijala</dc:title>
  <dc:creator>Zbornica 3</dc:creator>
  <cp:lastModifiedBy>Biologija-Kemija</cp:lastModifiedBy>
  <cp:revision>12</cp:revision>
  <dcterms:created xsi:type="dcterms:W3CDTF">2019-10-16T11:07:35Z</dcterms:created>
  <dcterms:modified xsi:type="dcterms:W3CDTF">2019-10-21T09:39:08Z</dcterms:modified>
</cp:coreProperties>
</file>