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5" r:id="rId2"/>
    <p:sldId id="257" r:id="rId3"/>
    <p:sldId id="258" r:id="rId4"/>
    <p:sldId id="274" r:id="rId5"/>
    <p:sldId id="259" r:id="rId6"/>
    <p:sldId id="260" r:id="rId7"/>
    <p:sldId id="261" r:id="rId8"/>
    <p:sldId id="266" r:id="rId9"/>
    <p:sldId id="262" r:id="rId10"/>
    <p:sldId id="265" r:id="rId11"/>
    <p:sldId id="263" r:id="rId12"/>
    <p:sldId id="264" r:id="rId13"/>
    <p:sldId id="276" r:id="rId14"/>
    <p:sldId id="277" r:id="rId15"/>
    <p:sldId id="278" r:id="rId16"/>
    <p:sldId id="267" r:id="rId17"/>
    <p:sldId id="268" r:id="rId18"/>
    <p:sldId id="269" r:id="rId19"/>
    <p:sldId id="270" r:id="rId20"/>
    <p:sldId id="279" r:id="rId21"/>
    <p:sldId id="284" r:id="rId22"/>
    <p:sldId id="285" r:id="rId23"/>
    <p:sldId id="280" r:id="rId24"/>
    <p:sldId id="282" r:id="rId25"/>
    <p:sldId id="283" r:id="rId26"/>
    <p:sldId id="271" r:id="rId27"/>
    <p:sldId id="273" r:id="rId28"/>
    <p:sldId id="286" r:id="rId29"/>
    <p:sldId id="272" r:id="rId3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8" autoAdjust="0"/>
    <p:restoredTop sz="85109" autoAdjust="0"/>
  </p:normalViewPr>
  <p:slideViewPr>
    <p:cSldViewPr snapToGrid="0">
      <p:cViewPr varScale="1">
        <p:scale>
          <a:sx n="76" d="100"/>
          <a:sy n="76" d="100"/>
        </p:scale>
        <p:origin x="85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1381-E65F-410E-A7E9-944AC0EF8C81}" type="datetimeFigureOut">
              <a:rPr lang="tr-TR" smtClean="0"/>
              <a:t>23.01.2019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7A2B-65B6-47AC-A979-24C506002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7866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1381-E65F-410E-A7E9-944AC0EF8C81}" type="datetimeFigureOut">
              <a:rPr lang="tr-TR" smtClean="0"/>
              <a:t>23.01.2019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7A2B-65B6-47AC-A979-24C506002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1043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1381-E65F-410E-A7E9-944AC0EF8C81}" type="datetimeFigureOut">
              <a:rPr lang="tr-TR" smtClean="0"/>
              <a:t>23.01.2019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7A2B-65B6-47AC-A979-24C506002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1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1381-E65F-410E-A7E9-944AC0EF8C81}" type="datetimeFigureOut">
              <a:rPr lang="tr-TR" smtClean="0"/>
              <a:t>23.01.2019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7A2B-65B6-47AC-A979-24C5060020FC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5207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1381-E65F-410E-A7E9-944AC0EF8C81}" type="datetimeFigureOut">
              <a:rPr lang="tr-TR" smtClean="0"/>
              <a:t>23.01.2019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7A2B-65B6-47AC-A979-24C506002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2129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1381-E65F-410E-A7E9-944AC0EF8C81}" type="datetimeFigureOut">
              <a:rPr lang="tr-TR" smtClean="0"/>
              <a:t>23.01.2019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7A2B-65B6-47AC-A979-24C506002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3349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1381-E65F-410E-A7E9-944AC0EF8C81}" type="datetimeFigureOut">
              <a:rPr lang="tr-TR" smtClean="0"/>
              <a:t>23.01.2019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7A2B-65B6-47AC-A979-24C506002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1604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1381-E65F-410E-A7E9-944AC0EF8C81}" type="datetimeFigureOut">
              <a:rPr lang="tr-TR" smtClean="0"/>
              <a:t>23.01.2019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7A2B-65B6-47AC-A979-24C506002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2458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1381-E65F-410E-A7E9-944AC0EF8C81}" type="datetimeFigureOut">
              <a:rPr lang="tr-TR" smtClean="0"/>
              <a:t>23.01.2019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7A2B-65B6-47AC-A979-24C506002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5010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1381-E65F-410E-A7E9-944AC0EF8C81}" type="datetimeFigureOut">
              <a:rPr lang="tr-TR" smtClean="0"/>
              <a:t>23.01.2019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7A2B-65B6-47AC-A979-24C506002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8457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1381-E65F-410E-A7E9-944AC0EF8C81}" type="datetimeFigureOut">
              <a:rPr lang="tr-TR" smtClean="0"/>
              <a:t>23.01.2019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7A2B-65B6-47AC-A979-24C506002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9888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1381-E65F-410E-A7E9-944AC0EF8C81}" type="datetimeFigureOut">
              <a:rPr lang="tr-TR" smtClean="0"/>
              <a:t>23.01.2019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7A2B-65B6-47AC-A979-24C506002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695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1381-E65F-410E-A7E9-944AC0EF8C81}" type="datetimeFigureOut">
              <a:rPr lang="tr-TR" smtClean="0"/>
              <a:t>23.01.2019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7A2B-65B6-47AC-A979-24C506002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3356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1381-E65F-410E-A7E9-944AC0EF8C81}" type="datetimeFigureOut">
              <a:rPr lang="tr-TR" smtClean="0"/>
              <a:t>23.01.2019</a:t>
            </a:fld>
            <a:endParaRPr lang="tr-T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7A2B-65B6-47AC-A979-24C506002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7711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1381-E65F-410E-A7E9-944AC0EF8C81}" type="datetimeFigureOut">
              <a:rPr lang="tr-TR" smtClean="0"/>
              <a:t>23.01.2019</a:t>
            </a:fld>
            <a:endParaRPr lang="tr-T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7A2B-65B6-47AC-A979-24C506002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315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1381-E65F-410E-A7E9-944AC0EF8C81}" type="datetimeFigureOut">
              <a:rPr lang="tr-TR" smtClean="0"/>
              <a:t>23.01.2019</a:t>
            </a:fld>
            <a:endParaRPr lang="tr-T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7A2B-65B6-47AC-A979-24C506002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7793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1381-E65F-410E-A7E9-944AC0EF8C81}" type="datetimeFigureOut">
              <a:rPr lang="tr-TR" smtClean="0"/>
              <a:t>23.01.2019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7A2B-65B6-47AC-A979-24C506002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3037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FA01381-E65F-410E-A7E9-944AC0EF8C81}" type="datetimeFigureOut">
              <a:rPr lang="tr-TR" smtClean="0"/>
              <a:t>23.01.2019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77A2B-65B6-47AC-A979-24C5060020F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68460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99426"/>
          </a:xfrm>
        </p:spPr>
        <p:txBody>
          <a:bodyPr/>
          <a:lstStyle/>
          <a:p>
            <a:r>
              <a:rPr lang="tr-TR" b="1" dirty="0" smtClean="0"/>
              <a:t>FINAL SCHOOLS –Eryaman </a:t>
            </a:r>
            <a:r>
              <a:rPr lang="tr-TR" b="1" dirty="0" err="1" smtClean="0"/>
              <a:t>Campus</a:t>
            </a:r>
            <a:endParaRPr lang="tr-TR" b="1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55" y="1225898"/>
            <a:ext cx="8520634" cy="5632101"/>
          </a:xfrm>
        </p:spPr>
      </p:pic>
    </p:spTree>
    <p:extLst>
      <p:ext uri="{BB962C8B-B14F-4D97-AF65-F5344CB8AC3E}">
        <p14:creationId xmlns:p14="http://schemas.microsoft.com/office/powerpoint/2010/main" val="146474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125428" y="0"/>
            <a:ext cx="2902307" cy="871115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92" y="722797"/>
            <a:ext cx="8052178" cy="6039134"/>
          </a:xfrm>
        </p:spPr>
      </p:pic>
    </p:spTree>
    <p:extLst>
      <p:ext uri="{BB962C8B-B14F-4D97-AF65-F5344CB8AC3E}">
        <p14:creationId xmlns:p14="http://schemas.microsoft.com/office/powerpoint/2010/main" val="19991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72378" y="0"/>
            <a:ext cx="5785238" cy="857467"/>
          </a:xfrm>
        </p:spPr>
        <p:txBody>
          <a:bodyPr/>
          <a:lstStyle/>
          <a:p>
            <a:r>
              <a:rPr lang="tr-TR" sz="4400" b="1" dirty="0" smtClean="0"/>
              <a:t>       </a:t>
            </a:r>
            <a:r>
              <a:rPr lang="tr-TR" sz="4400" b="1" dirty="0" smtClean="0"/>
              <a:t>SPORTS HALL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183" y="857466"/>
            <a:ext cx="12082817" cy="1585483"/>
          </a:xfrm>
        </p:spPr>
        <p:txBody>
          <a:bodyPr>
            <a:normAutofit fontScale="92500" lnSpcReduction="10000"/>
          </a:bodyPr>
          <a:lstStyle/>
          <a:p>
            <a:endParaRPr lang="tr-TR" dirty="0" smtClean="0"/>
          </a:p>
          <a:p>
            <a:r>
              <a:rPr lang="tr-TR" dirty="0" err="1" smtClean="0"/>
              <a:t>Gym</a:t>
            </a:r>
            <a:r>
              <a:rPr lang="tr-TR" dirty="0" smtClean="0"/>
              <a:t> </a:t>
            </a:r>
            <a:r>
              <a:rPr lang="tr-TR" dirty="0"/>
              <a:t>is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place</a:t>
            </a:r>
            <a:r>
              <a:rPr lang="tr-TR" dirty="0"/>
              <a:t> </a:t>
            </a:r>
            <a:r>
              <a:rPr lang="tr-TR" dirty="0" err="1"/>
              <a:t>where</a:t>
            </a:r>
            <a:r>
              <a:rPr lang="tr-TR" dirty="0"/>
              <a:t> </a:t>
            </a:r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play</a:t>
            </a:r>
            <a:r>
              <a:rPr lang="tr-TR" dirty="0"/>
              <a:t> </a:t>
            </a:r>
            <a:r>
              <a:rPr lang="tr-TR" dirty="0" err="1"/>
              <a:t>basketball</a:t>
            </a:r>
            <a:r>
              <a:rPr lang="tr-TR" dirty="0"/>
              <a:t>, </a:t>
            </a:r>
            <a:r>
              <a:rPr lang="tr-TR" dirty="0" err="1"/>
              <a:t>free</a:t>
            </a:r>
            <a:r>
              <a:rPr lang="tr-TR" dirty="0"/>
              <a:t> </a:t>
            </a:r>
            <a:r>
              <a:rPr lang="tr-TR" dirty="0" err="1"/>
              <a:t>run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exercise</a:t>
            </a:r>
            <a:r>
              <a:rPr lang="tr-TR" dirty="0" smtClean="0"/>
              <a:t>.</a:t>
            </a:r>
          </a:p>
          <a:p>
            <a:endParaRPr lang="tr-TR" dirty="0"/>
          </a:p>
          <a:p>
            <a:r>
              <a:rPr lang="tr-TR" dirty="0" err="1"/>
              <a:t>Liked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almost</a:t>
            </a:r>
            <a:r>
              <a:rPr lang="tr-TR" dirty="0"/>
              <a:t> </a:t>
            </a:r>
            <a:r>
              <a:rPr lang="tr-TR" dirty="0" err="1"/>
              <a:t>every</a:t>
            </a:r>
            <a:r>
              <a:rPr lang="tr-TR" dirty="0"/>
              <a:t> </a:t>
            </a:r>
            <a:r>
              <a:rPr lang="tr-TR" dirty="0" err="1"/>
              <a:t>student</a:t>
            </a:r>
            <a:r>
              <a:rPr lang="tr-TR" dirty="0"/>
              <a:t>, P.E. is </a:t>
            </a:r>
            <a:r>
              <a:rPr lang="tr-TR" dirty="0" err="1"/>
              <a:t>probably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most</a:t>
            </a:r>
            <a:r>
              <a:rPr lang="tr-TR" dirty="0"/>
              <a:t> </a:t>
            </a:r>
            <a:r>
              <a:rPr lang="tr-TR" dirty="0" err="1"/>
              <a:t>liked</a:t>
            </a:r>
            <a:r>
              <a:rPr lang="tr-TR" dirty="0"/>
              <a:t> </a:t>
            </a:r>
            <a:r>
              <a:rPr lang="tr-TR" dirty="0" err="1"/>
              <a:t>lesson</a:t>
            </a:r>
            <a:r>
              <a:rPr lang="tr-TR" dirty="0"/>
              <a:t> in </a:t>
            </a:r>
            <a:r>
              <a:rPr lang="tr-TR" dirty="0" err="1"/>
              <a:t>our</a:t>
            </a:r>
            <a:r>
              <a:rPr lang="tr-TR" dirty="0"/>
              <a:t> </a:t>
            </a:r>
            <a:r>
              <a:rPr lang="tr-TR" dirty="0" err="1"/>
              <a:t>school</a:t>
            </a:r>
            <a:r>
              <a:rPr lang="tr-TR" dirty="0"/>
              <a:t>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2442949"/>
            <a:ext cx="5750257" cy="431269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90" y="2442949"/>
            <a:ext cx="5886735" cy="431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6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80976" y="27297"/>
            <a:ext cx="5389066" cy="777922"/>
          </a:xfrm>
        </p:spPr>
        <p:txBody>
          <a:bodyPr/>
          <a:lstStyle/>
          <a:p>
            <a:r>
              <a:rPr lang="tr-TR" sz="4400" b="1" dirty="0" smtClean="0"/>
              <a:t>   SCHOOL LIBRARY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5926" y="805219"/>
            <a:ext cx="10331355" cy="1386318"/>
          </a:xfrm>
        </p:spPr>
        <p:txBody>
          <a:bodyPr/>
          <a:lstStyle/>
          <a:p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come</a:t>
            </a:r>
            <a:r>
              <a:rPr lang="tr-TR" dirty="0"/>
              <a:t> here </a:t>
            </a:r>
            <a:r>
              <a:rPr lang="tr-TR" dirty="0" err="1"/>
              <a:t>if</a:t>
            </a:r>
            <a:r>
              <a:rPr lang="tr-TR" dirty="0"/>
              <a:t> </a:t>
            </a:r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want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study</a:t>
            </a:r>
            <a:r>
              <a:rPr lang="tr-TR" dirty="0"/>
              <a:t> in silence,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just</a:t>
            </a:r>
            <a:r>
              <a:rPr lang="tr-TR" dirty="0"/>
              <a:t> </a:t>
            </a:r>
            <a:r>
              <a:rPr lang="tr-TR" dirty="0" err="1"/>
              <a:t>read</a:t>
            </a:r>
            <a:r>
              <a:rPr lang="tr-TR" dirty="0"/>
              <a:t> </a:t>
            </a:r>
            <a:r>
              <a:rPr lang="tr-TR" dirty="0" err="1"/>
              <a:t>books</a:t>
            </a:r>
            <a:r>
              <a:rPr lang="tr-TR" dirty="0"/>
              <a:t> </a:t>
            </a:r>
            <a:r>
              <a:rPr lang="tr-TR" dirty="0" err="1"/>
              <a:t>simply</a:t>
            </a:r>
            <a:r>
              <a:rPr lang="tr-TR" dirty="0" smtClean="0"/>
              <a:t>.</a:t>
            </a: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1154430"/>
            <a:ext cx="7604760" cy="570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7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135624" y="452718"/>
            <a:ext cx="3915210" cy="1400530"/>
          </a:xfrm>
        </p:spPr>
        <p:txBody>
          <a:bodyPr/>
          <a:lstStyle/>
          <a:p>
            <a:r>
              <a:rPr lang="tr-TR" b="1" dirty="0" smtClean="0"/>
              <a:t>LIBRARY</a:t>
            </a:r>
            <a:endParaRPr lang="tr-TR" b="1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7" y="123254"/>
            <a:ext cx="5594349" cy="4195762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80" y="2182712"/>
            <a:ext cx="6084824" cy="456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3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CONFERENCE HALL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03312" y="1280160"/>
            <a:ext cx="8946541" cy="4968239"/>
          </a:xfrm>
        </p:spPr>
        <p:txBody>
          <a:bodyPr/>
          <a:lstStyle/>
          <a:p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use</a:t>
            </a:r>
            <a:r>
              <a:rPr lang="tr-TR" dirty="0" smtClean="0"/>
              <a:t> </a:t>
            </a:r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big</a:t>
            </a:r>
            <a:r>
              <a:rPr lang="tr-TR" dirty="0" smtClean="0"/>
              <a:t> </a:t>
            </a:r>
            <a:r>
              <a:rPr lang="tr-TR" dirty="0" err="1" smtClean="0"/>
              <a:t>hall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almost</a:t>
            </a:r>
            <a:r>
              <a:rPr lang="tr-TR" dirty="0" smtClean="0"/>
              <a:t> </a:t>
            </a:r>
            <a:r>
              <a:rPr lang="tr-TR" dirty="0" err="1" smtClean="0"/>
              <a:t>all</a:t>
            </a:r>
            <a:r>
              <a:rPr lang="tr-TR" dirty="0" smtClean="0"/>
              <a:t> </a:t>
            </a:r>
            <a:r>
              <a:rPr lang="tr-TR" dirty="0" err="1" smtClean="0"/>
              <a:t>ceremonies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seminars</a:t>
            </a:r>
            <a:r>
              <a:rPr lang="tr-TR" dirty="0"/>
              <a:t>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294" y="1719072"/>
            <a:ext cx="6522720" cy="48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0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89" y="187262"/>
            <a:ext cx="5594349" cy="4195762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060" y="2147316"/>
            <a:ext cx="5961888" cy="447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9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61741" y="0"/>
            <a:ext cx="4049485" cy="761933"/>
          </a:xfrm>
        </p:spPr>
        <p:txBody>
          <a:bodyPr/>
          <a:lstStyle/>
          <a:p>
            <a:r>
              <a:rPr lang="tr-TR" sz="4400" b="1" dirty="0" smtClean="0"/>
              <a:t>CAFETERIA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" y="1588895"/>
            <a:ext cx="4057188" cy="3720084"/>
          </a:xfrm>
        </p:spPr>
        <p:txBody>
          <a:bodyPr/>
          <a:lstStyle/>
          <a:p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eat</a:t>
            </a:r>
            <a:r>
              <a:rPr lang="tr-TR" dirty="0"/>
              <a:t> </a:t>
            </a:r>
            <a:r>
              <a:rPr lang="tr-TR" dirty="0" err="1"/>
              <a:t>lunch</a:t>
            </a:r>
            <a:r>
              <a:rPr lang="tr-TR" dirty="0"/>
              <a:t> here</a:t>
            </a:r>
            <a:r>
              <a:rPr lang="tr-TR" dirty="0" smtClean="0"/>
              <a:t>.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dirty="0" err="1"/>
              <a:t>Sometimes</a:t>
            </a:r>
            <a:r>
              <a:rPr lang="tr-TR" dirty="0"/>
              <a:t> </a:t>
            </a:r>
            <a:r>
              <a:rPr lang="tr-TR" dirty="0" err="1"/>
              <a:t>there</a:t>
            </a:r>
            <a:r>
              <a:rPr lang="tr-TR" dirty="0"/>
              <a:t> is </a:t>
            </a:r>
            <a:r>
              <a:rPr lang="tr-TR" dirty="0" err="1"/>
              <a:t>traditional</a:t>
            </a:r>
            <a:r>
              <a:rPr lang="tr-TR" dirty="0"/>
              <a:t> </a:t>
            </a:r>
            <a:r>
              <a:rPr lang="tr-TR" dirty="0" err="1"/>
              <a:t>Turkish</a:t>
            </a:r>
            <a:r>
              <a:rPr lang="tr-TR" dirty="0"/>
              <a:t> </a:t>
            </a:r>
            <a:r>
              <a:rPr lang="tr-TR" dirty="0" err="1"/>
              <a:t>dishes</a:t>
            </a:r>
            <a:r>
              <a:rPr lang="tr-TR" dirty="0"/>
              <a:t>,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usually</a:t>
            </a:r>
            <a:r>
              <a:rPr lang="tr-TR" dirty="0"/>
              <a:t> </a:t>
            </a:r>
            <a:r>
              <a:rPr lang="tr-TR" dirty="0" err="1"/>
              <a:t>what</a:t>
            </a:r>
            <a:r>
              <a:rPr lang="tr-TR" dirty="0"/>
              <a:t> is </a:t>
            </a:r>
            <a:r>
              <a:rPr lang="tr-TR" dirty="0" err="1"/>
              <a:t>healthy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us</a:t>
            </a:r>
            <a:r>
              <a:rPr lang="tr-TR" dirty="0" smtClean="0"/>
              <a:t>.</a:t>
            </a:r>
          </a:p>
          <a:p>
            <a:endParaRPr lang="tr-TR" dirty="0"/>
          </a:p>
          <a:p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usually</a:t>
            </a:r>
            <a:r>
              <a:rPr lang="tr-TR" dirty="0"/>
              <a:t> </a:t>
            </a:r>
            <a:r>
              <a:rPr lang="tr-TR" dirty="0" err="1"/>
              <a:t>chat</a:t>
            </a:r>
            <a:r>
              <a:rPr lang="tr-TR" dirty="0"/>
              <a:t> </a:t>
            </a:r>
            <a:r>
              <a:rPr lang="tr-TR" dirty="0" err="1"/>
              <a:t>while</a:t>
            </a:r>
            <a:r>
              <a:rPr lang="tr-TR" dirty="0"/>
              <a:t> </a:t>
            </a:r>
            <a:r>
              <a:rPr lang="tr-TR" dirty="0" err="1"/>
              <a:t>we’re</a:t>
            </a:r>
            <a:r>
              <a:rPr lang="tr-TR" dirty="0"/>
              <a:t> </a:t>
            </a:r>
            <a:r>
              <a:rPr lang="tr-TR" dirty="0" err="1"/>
              <a:t>eating</a:t>
            </a:r>
            <a:r>
              <a:rPr lang="tr-TR" dirty="0"/>
              <a:t> </a:t>
            </a:r>
            <a:r>
              <a:rPr lang="tr-TR" dirty="0" err="1"/>
              <a:t>our</a:t>
            </a:r>
            <a:r>
              <a:rPr lang="tr-TR" dirty="0"/>
              <a:t> </a:t>
            </a:r>
            <a:r>
              <a:rPr lang="tr-TR" dirty="0" err="1"/>
              <a:t>lunch</a:t>
            </a:r>
            <a:r>
              <a:rPr lang="tr-TR" dirty="0"/>
              <a:t>.</a:t>
            </a:r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189" y="761933"/>
            <a:ext cx="7870954" cy="590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227787" y="0"/>
            <a:ext cx="2697590" cy="884763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7" y="884763"/>
            <a:ext cx="5844363" cy="4383273"/>
          </a:xfr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16" y="2306471"/>
            <a:ext cx="5895834" cy="442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3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0338" y="0"/>
            <a:ext cx="4702629" cy="993945"/>
          </a:xfrm>
        </p:spPr>
        <p:txBody>
          <a:bodyPr/>
          <a:lstStyle/>
          <a:p>
            <a:r>
              <a:rPr lang="tr-TR" sz="4400" b="1" dirty="0" smtClean="0"/>
              <a:t>COMPUTER LAB.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799162"/>
            <a:ext cx="3916907" cy="3468874"/>
          </a:xfrm>
        </p:spPr>
        <p:txBody>
          <a:bodyPr/>
          <a:lstStyle/>
          <a:p>
            <a:r>
              <a:rPr lang="tr-TR" dirty="0" err="1"/>
              <a:t>This</a:t>
            </a:r>
            <a:r>
              <a:rPr lang="tr-TR" dirty="0"/>
              <a:t> is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place</a:t>
            </a:r>
            <a:r>
              <a:rPr lang="tr-TR" dirty="0"/>
              <a:t> </a:t>
            </a:r>
            <a:r>
              <a:rPr lang="tr-TR" dirty="0" err="1"/>
              <a:t>where</a:t>
            </a:r>
            <a:r>
              <a:rPr lang="tr-TR" dirty="0"/>
              <a:t> </a:t>
            </a:r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learn</a:t>
            </a:r>
            <a:r>
              <a:rPr lang="tr-TR" dirty="0"/>
              <a:t> </a:t>
            </a:r>
            <a:r>
              <a:rPr lang="tr-TR" dirty="0" err="1"/>
              <a:t>about</a:t>
            </a:r>
            <a:r>
              <a:rPr lang="tr-TR" dirty="0"/>
              <a:t> </a:t>
            </a:r>
            <a:r>
              <a:rPr lang="tr-TR" dirty="0" err="1"/>
              <a:t>coding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robotics</a:t>
            </a:r>
            <a:r>
              <a:rPr lang="tr-TR" dirty="0" smtClean="0"/>
              <a:t>.</a:t>
            </a:r>
          </a:p>
          <a:p>
            <a:endParaRPr lang="tr-TR" dirty="0"/>
          </a:p>
          <a:p>
            <a:r>
              <a:rPr lang="tr-TR" dirty="0" err="1" smtClean="0"/>
              <a:t>It’s</a:t>
            </a:r>
            <a:r>
              <a:rPr lang="tr-TR" dirty="0" smtClean="0"/>
              <a:t> </a:t>
            </a:r>
            <a:r>
              <a:rPr lang="tr-TR" dirty="0" err="1"/>
              <a:t>very</a:t>
            </a:r>
            <a:r>
              <a:rPr lang="tr-TR" dirty="0"/>
              <a:t> </a:t>
            </a:r>
            <a:r>
              <a:rPr lang="tr-TR" dirty="0" err="1"/>
              <a:t>compatible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today’s</a:t>
            </a:r>
            <a:r>
              <a:rPr lang="tr-TR" dirty="0"/>
              <a:t> </a:t>
            </a:r>
            <a:r>
              <a:rPr lang="tr-TR" dirty="0" err="1"/>
              <a:t>standarts</a:t>
            </a:r>
            <a:r>
              <a:rPr lang="tr-TR" dirty="0"/>
              <a:t>.</a:t>
            </a:r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907" y="855710"/>
            <a:ext cx="8179558" cy="600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2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275763" y="0"/>
            <a:ext cx="4813160" cy="871115"/>
          </a:xfrm>
        </p:spPr>
        <p:txBody>
          <a:bodyPr/>
          <a:lstStyle/>
          <a:p>
            <a:r>
              <a:rPr lang="tr-TR" sz="4400" b="1" dirty="0" smtClean="0"/>
              <a:t>SCIENCE LAB.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9710" y="871115"/>
            <a:ext cx="11013743" cy="821207"/>
          </a:xfrm>
        </p:spPr>
        <p:txBody>
          <a:bodyPr>
            <a:normAutofit lnSpcReduction="10000"/>
          </a:bodyPr>
          <a:lstStyle/>
          <a:p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place</a:t>
            </a:r>
            <a:r>
              <a:rPr lang="tr-TR" dirty="0"/>
              <a:t> </a:t>
            </a:r>
            <a:r>
              <a:rPr lang="tr-TR" dirty="0" err="1"/>
              <a:t>where</a:t>
            </a:r>
            <a:r>
              <a:rPr lang="tr-TR" dirty="0"/>
              <a:t> </a:t>
            </a:r>
            <a:r>
              <a:rPr lang="tr-TR" dirty="0" err="1"/>
              <a:t>we</a:t>
            </a:r>
            <a:r>
              <a:rPr lang="tr-TR" dirty="0"/>
              <a:t> do </a:t>
            </a:r>
            <a:r>
              <a:rPr lang="tr-TR" dirty="0" err="1"/>
              <a:t>experiments</a:t>
            </a:r>
            <a:r>
              <a:rPr lang="tr-TR" dirty="0"/>
              <a:t>.</a:t>
            </a:r>
          </a:p>
          <a:p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our</a:t>
            </a:r>
            <a:r>
              <a:rPr lang="tr-TR" dirty="0"/>
              <a:t> </a:t>
            </a:r>
            <a:r>
              <a:rPr lang="tr-TR" dirty="0" err="1"/>
              <a:t>teachers</a:t>
            </a:r>
            <a:r>
              <a:rPr lang="tr-TR" dirty="0"/>
              <a:t> </a:t>
            </a:r>
            <a:r>
              <a:rPr lang="tr-TR" dirty="0" err="1"/>
              <a:t>assistance</a:t>
            </a:r>
            <a:r>
              <a:rPr lang="tr-TR" dirty="0"/>
              <a:t>, </a:t>
            </a:r>
            <a:r>
              <a:rPr lang="tr-TR" dirty="0" err="1"/>
              <a:t>we</a:t>
            </a:r>
            <a:r>
              <a:rPr lang="tr-TR" dirty="0"/>
              <a:t> do </a:t>
            </a:r>
            <a:r>
              <a:rPr lang="tr-TR" dirty="0" err="1"/>
              <a:t>interesing</a:t>
            </a:r>
            <a:r>
              <a:rPr lang="tr-TR" dirty="0"/>
              <a:t> </a:t>
            </a:r>
            <a:r>
              <a:rPr lang="tr-TR" dirty="0" err="1"/>
              <a:t>experiments</a:t>
            </a:r>
            <a:r>
              <a:rPr lang="tr-TR" dirty="0"/>
              <a:t>.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83860"/>
            <a:ext cx="6098852" cy="457413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46" y="2283860"/>
            <a:ext cx="6098854" cy="457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7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1930" y="1733265"/>
            <a:ext cx="4749419" cy="4299046"/>
          </a:xfrm>
        </p:spPr>
        <p:txBody>
          <a:bodyPr>
            <a:normAutofit/>
          </a:bodyPr>
          <a:lstStyle/>
          <a:p>
            <a:r>
              <a:rPr lang="tr-TR" sz="2000" dirty="0" smtClean="0">
                <a:latin typeface="+mn-lt"/>
                <a:ea typeface="MS PGothic" panose="020B0600070205080204" pitchFamily="34" charset="-128"/>
              </a:rPr>
              <a:t>&gt; Final Schools is </a:t>
            </a:r>
            <a:r>
              <a:rPr lang="tr-TR" sz="2000" dirty="0" err="1" smtClean="0">
                <a:latin typeface="+mn-lt"/>
                <a:ea typeface="MS PGothic" panose="020B0600070205080204" pitchFamily="34" charset="-128"/>
              </a:rPr>
              <a:t>one</a:t>
            </a:r>
            <a:r>
              <a:rPr lang="tr-TR" sz="2000" dirty="0" smtClean="0">
                <a:latin typeface="+mn-lt"/>
                <a:ea typeface="MS PGothic" panose="020B0600070205080204" pitchFamily="34" charset="-128"/>
              </a:rPr>
              <a:t> of </a:t>
            </a:r>
            <a:r>
              <a:rPr lang="tr-TR" sz="2000" dirty="0" err="1" smtClean="0">
                <a:latin typeface="+mn-lt"/>
                <a:ea typeface="MS PGothic" panose="020B0600070205080204" pitchFamily="34" charset="-128"/>
              </a:rPr>
              <a:t>Turkey’s</a:t>
            </a:r>
            <a:r>
              <a:rPr lang="tr-TR" sz="2000" dirty="0" smtClean="0">
                <a:latin typeface="+mn-lt"/>
                <a:ea typeface="MS PGothic" panose="020B0600070205080204" pitchFamily="34" charset="-128"/>
              </a:rPr>
              <a:t> </a:t>
            </a:r>
            <a:r>
              <a:rPr lang="tr-TR" sz="2000" dirty="0" err="1" smtClean="0">
                <a:latin typeface="+mn-lt"/>
                <a:ea typeface="MS PGothic" panose="020B0600070205080204" pitchFamily="34" charset="-128"/>
              </a:rPr>
              <a:t>most</a:t>
            </a:r>
            <a:r>
              <a:rPr lang="tr-TR" sz="2000" dirty="0" smtClean="0">
                <a:latin typeface="+mn-lt"/>
                <a:ea typeface="MS PGothic" panose="020B0600070205080204" pitchFamily="34" charset="-128"/>
              </a:rPr>
              <a:t> </a:t>
            </a:r>
            <a:r>
              <a:rPr lang="tr-TR" sz="2000" dirty="0" err="1" smtClean="0">
                <a:latin typeface="+mn-lt"/>
                <a:ea typeface="MS PGothic" panose="020B0600070205080204" pitchFamily="34" charset="-128"/>
              </a:rPr>
              <a:t>well-known</a:t>
            </a:r>
            <a:r>
              <a:rPr lang="tr-TR" sz="2000" dirty="0" smtClean="0">
                <a:latin typeface="+mn-lt"/>
                <a:ea typeface="MS PGothic" panose="020B0600070205080204" pitchFamily="34" charset="-128"/>
              </a:rPr>
              <a:t> </a:t>
            </a:r>
            <a:r>
              <a:rPr lang="tr-TR" sz="2000" dirty="0" err="1" smtClean="0">
                <a:latin typeface="+mn-lt"/>
                <a:ea typeface="MS PGothic" panose="020B0600070205080204" pitchFamily="34" charset="-128"/>
              </a:rPr>
              <a:t>private</a:t>
            </a:r>
            <a:r>
              <a:rPr lang="tr-TR" sz="2000" dirty="0" smtClean="0">
                <a:latin typeface="+mn-lt"/>
                <a:ea typeface="MS PGothic" panose="020B0600070205080204" pitchFamily="34" charset="-128"/>
              </a:rPr>
              <a:t> </a:t>
            </a:r>
            <a:r>
              <a:rPr lang="tr-TR" sz="2000" dirty="0" err="1" smtClean="0">
                <a:latin typeface="+mn-lt"/>
                <a:ea typeface="MS PGothic" panose="020B0600070205080204" pitchFamily="34" charset="-128"/>
              </a:rPr>
              <a:t>schools</a:t>
            </a:r>
            <a:r>
              <a:rPr lang="tr-TR" sz="2000" dirty="0" smtClean="0">
                <a:latin typeface="+mn-lt"/>
                <a:ea typeface="MS PGothic" panose="020B0600070205080204" pitchFamily="34" charset="-128"/>
              </a:rPr>
              <a:t>.</a:t>
            </a:r>
            <a:br>
              <a:rPr lang="tr-TR" sz="2000" dirty="0" smtClean="0">
                <a:latin typeface="+mn-lt"/>
                <a:ea typeface="MS PGothic" panose="020B0600070205080204" pitchFamily="34" charset="-128"/>
              </a:rPr>
            </a:br>
            <a:r>
              <a:rPr lang="tr-TR" sz="2000" dirty="0" smtClean="0">
                <a:latin typeface="+mn-lt"/>
                <a:ea typeface="MS PGothic" panose="020B0600070205080204" pitchFamily="34" charset="-128"/>
              </a:rPr>
              <a:t/>
            </a:r>
            <a:br>
              <a:rPr lang="tr-TR" sz="2000" dirty="0" smtClean="0">
                <a:latin typeface="+mn-lt"/>
                <a:ea typeface="MS PGothic" panose="020B0600070205080204" pitchFamily="34" charset="-128"/>
              </a:rPr>
            </a:br>
            <a:r>
              <a:rPr lang="tr-TR" sz="2000" dirty="0" smtClean="0">
                <a:latin typeface="+mn-lt"/>
                <a:ea typeface="MS PGothic" panose="020B0600070205080204" pitchFamily="34" charset="-128"/>
              </a:rPr>
              <a:t>&gt; </a:t>
            </a:r>
            <a:r>
              <a:rPr lang="tr-TR" sz="2000" dirty="0" err="1" smtClean="0">
                <a:latin typeface="+mn-lt"/>
                <a:ea typeface="MS PGothic" panose="020B0600070205080204" pitchFamily="34" charset="-128"/>
              </a:rPr>
              <a:t>It</a:t>
            </a:r>
            <a:r>
              <a:rPr lang="tr-TR" sz="2000" dirty="0" smtClean="0">
                <a:latin typeface="+mn-lt"/>
                <a:ea typeface="MS PGothic" panose="020B0600070205080204" pitchFamily="34" charset="-128"/>
              </a:rPr>
              <a:t> has </a:t>
            </a:r>
            <a:r>
              <a:rPr lang="tr-TR" sz="2000" dirty="0" err="1" smtClean="0">
                <a:latin typeface="+mn-lt"/>
                <a:ea typeface="MS PGothic" panose="020B0600070205080204" pitchFamily="34" charset="-128"/>
              </a:rPr>
              <a:t>firstly</a:t>
            </a:r>
            <a:r>
              <a:rPr lang="tr-TR" sz="2000" dirty="0" smtClean="0">
                <a:latin typeface="+mn-lt"/>
                <a:ea typeface="MS PGothic" panose="020B0600070205080204" pitchFamily="34" charset="-128"/>
              </a:rPr>
              <a:t> </a:t>
            </a:r>
            <a:r>
              <a:rPr lang="tr-TR" sz="2000" dirty="0" err="1" smtClean="0">
                <a:latin typeface="+mn-lt"/>
                <a:ea typeface="MS PGothic" panose="020B0600070205080204" pitchFamily="34" charset="-128"/>
              </a:rPr>
              <a:t>founded</a:t>
            </a:r>
            <a:r>
              <a:rPr lang="tr-TR" sz="2000" dirty="0" smtClean="0">
                <a:latin typeface="+mn-lt"/>
                <a:ea typeface="MS PGothic" panose="020B0600070205080204" pitchFamily="34" charset="-128"/>
              </a:rPr>
              <a:t> in 1980.</a:t>
            </a:r>
            <a:br>
              <a:rPr lang="tr-TR" sz="2000" dirty="0" smtClean="0">
                <a:latin typeface="+mn-lt"/>
                <a:ea typeface="MS PGothic" panose="020B0600070205080204" pitchFamily="34" charset="-128"/>
              </a:rPr>
            </a:br>
            <a:r>
              <a:rPr lang="tr-TR" sz="2000" dirty="0" smtClean="0">
                <a:latin typeface="+mn-lt"/>
                <a:ea typeface="MS PGothic" panose="020B0600070205080204" pitchFamily="34" charset="-128"/>
              </a:rPr>
              <a:t/>
            </a:r>
            <a:br>
              <a:rPr lang="tr-TR" sz="2000" dirty="0" smtClean="0">
                <a:latin typeface="+mn-lt"/>
                <a:ea typeface="MS PGothic" panose="020B0600070205080204" pitchFamily="34" charset="-128"/>
              </a:rPr>
            </a:br>
            <a:r>
              <a:rPr lang="tr-TR" sz="2000" dirty="0" smtClean="0">
                <a:latin typeface="+mn-lt"/>
                <a:ea typeface="MS PGothic" panose="020B0600070205080204" pitchFamily="34" charset="-128"/>
              </a:rPr>
              <a:t>&gt; </a:t>
            </a:r>
            <a:r>
              <a:rPr lang="tr-TR" sz="2000" dirty="0" err="1" smtClean="0">
                <a:latin typeface="+mn-lt"/>
                <a:ea typeface="MS PGothic" panose="020B0600070205080204" pitchFamily="34" charset="-128"/>
              </a:rPr>
              <a:t>It</a:t>
            </a:r>
            <a:r>
              <a:rPr lang="tr-TR" sz="2000" dirty="0" smtClean="0">
                <a:latin typeface="+mn-lt"/>
                <a:ea typeface="MS PGothic" panose="020B0600070205080204" pitchFamily="34" charset="-128"/>
              </a:rPr>
              <a:t> has 697 </a:t>
            </a:r>
            <a:r>
              <a:rPr lang="tr-TR" sz="2000" dirty="0" err="1" smtClean="0">
                <a:latin typeface="+mn-lt"/>
                <a:ea typeface="MS PGothic" panose="020B0600070205080204" pitchFamily="34" charset="-128"/>
              </a:rPr>
              <a:t>institutions</a:t>
            </a:r>
            <a:r>
              <a:rPr lang="tr-TR" sz="2000" dirty="0" smtClean="0">
                <a:latin typeface="+mn-lt"/>
                <a:ea typeface="MS PGothic" panose="020B0600070205080204" pitchFamily="34" charset="-128"/>
              </a:rPr>
              <a:t>  </a:t>
            </a:r>
            <a:r>
              <a:rPr lang="tr-TR" sz="2000" dirty="0" err="1" smtClean="0">
                <a:latin typeface="+mn-lt"/>
                <a:ea typeface="MS PGothic" panose="020B0600070205080204" pitchFamily="34" charset="-128"/>
              </a:rPr>
              <a:t>all</a:t>
            </a:r>
            <a:r>
              <a:rPr lang="tr-TR" sz="2000" dirty="0" smtClean="0">
                <a:latin typeface="+mn-lt"/>
                <a:ea typeface="MS PGothic" panose="020B0600070205080204" pitchFamily="34" charset="-128"/>
              </a:rPr>
              <a:t> </a:t>
            </a:r>
            <a:r>
              <a:rPr lang="tr-TR" sz="2000" dirty="0" err="1" smtClean="0">
                <a:latin typeface="+mn-lt"/>
                <a:ea typeface="MS PGothic" panose="020B0600070205080204" pitchFamily="34" charset="-128"/>
              </a:rPr>
              <a:t>around</a:t>
            </a:r>
            <a:r>
              <a:rPr lang="tr-TR" sz="2000" dirty="0" smtClean="0">
                <a:latin typeface="+mn-lt"/>
                <a:ea typeface="MS PGothic" panose="020B0600070205080204" pitchFamily="34" charset="-128"/>
              </a:rPr>
              <a:t> </a:t>
            </a:r>
            <a:r>
              <a:rPr lang="tr-TR" sz="2000" dirty="0" err="1" smtClean="0">
                <a:latin typeface="+mn-lt"/>
                <a:ea typeface="MS PGothic" panose="020B0600070205080204" pitchFamily="34" charset="-128"/>
              </a:rPr>
              <a:t>Turkey</a:t>
            </a:r>
            <a:r>
              <a:rPr lang="tr-TR" sz="2000" dirty="0" smtClean="0">
                <a:latin typeface="+mn-lt"/>
                <a:ea typeface="MS PGothic" panose="020B0600070205080204" pitchFamily="34" charset="-128"/>
              </a:rPr>
              <a:t>  </a:t>
            </a:r>
            <a:r>
              <a:rPr lang="tr-TR" sz="2000" dirty="0" err="1" smtClean="0">
                <a:latin typeface="+mn-lt"/>
                <a:ea typeface="MS PGothic" panose="020B0600070205080204" pitchFamily="34" charset="-128"/>
              </a:rPr>
              <a:t>and</a:t>
            </a:r>
            <a:r>
              <a:rPr lang="tr-TR" sz="2000" dirty="0" smtClean="0">
                <a:latin typeface="+mn-lt"/>
                <a:ea typeface="MS PGothic" panose="020B0600070205080204" pitchFamily="34" charset="-128"/>
              </a:rPr>
              <a:t> a </a:t>
            </a:r>
            <a:r>
              <a:rPr lang="tr-TR" sz="2000" dirty="0" err="1" smtClean="0">
                <a:latin typeface="+mn-lt"/>
                <a:ea typeface="MS PGothic" panose="020B0600070205080204" pitchFamily="34" charset="-128"/>
              </a:rPr>
              <a:t>university</a:t>
            </a:r>
            <a:r>
              <a:rPr lang="tr-TR" sz="2000" dirty="0" smtClean="0">
                <a:latin typeface="+mn-lt"/>
                <a:ea typeface="MS PGothic" panose="020B0600070205080204" pitchFamily="34" charset="-128"/>
              </a:rPr>
              <a:t> İn </a:t>
            </a:r>
            <a:r>
              <a:rPr lang="tr-TR" sz="2000" dirty="0" err="1" smtClean="0">
                <a:latin typeface="+mn-lt"/>
                <a:ea typeface="MS PGothic" panose="020B0600070205080204" pitchFamily="34" charset="-128"/>
              </a:rPr>
              <a:t>Northern</a:t>
            </a:r>
            <a:r>
              <a:rPr lang="tr-TR" sz="2000" dirty="0" smtClean="0">
                <a:latin typeface="+mn-lt"/>
                <a:ea typeface="MS PGothic" panose="020B0600070205080204" pitchFamily="34" charset="-128"/>
              </a:rPr>
              <a:t> </a:t>
            </a:r>
            <a:r>
              <a:rPr lang="tr-TR" sz="2000" dirty="0" err="1" smtClean="0">
                <a:latin typeface="+mn-lt"/>
                <a:ea typeface="MS PGothic" panose="020B0600070205080204" pitchFamily="34" charset="-128"/>
              </a:rPr>
              <a:t>Cyprus</a:t>
            </a:r>
            <a:r>
              <a:rPr lang="tr-TR" sz="2000" dirty="0" smtClean="0">
                <a:latin typeface="+mn-lt"/>
                <a:ea typeface="MS PGothic" panose="020B0600070205080204" pitchFamily="34" charset="-128"/>
              </a:rPr>
              <a:t>.</a:t>
            </a:r>
            <a:br>
              <a:rPr lang="tr-TR" sz="2000" dirty="0" smtClean="0">
                <a:latin typeface="+mn-lt"/>
                <a:ea typeface="MS PGothic" panose="020B0600070205080204" pitchFamily="34" charset="-128"/>
              </a:rPr>
            </a:br>
            <a:r>
              <a:rPr lang="tr-TR" sz="2000" dirty="0" smtClean="0">
                <a:latin typeface="+mn-lt"/>
                <a:ea typeface="MS PGothic" panose="020B0600070205080204" pitchFamily="34" charset="-128"/>
              </a:rPr>
              <a:t/>
            </a:r>
            <a:br>
              <a:rPr lang="tr-TR" sz="2000" dirty="0" smtClean="0">
                <a:latin typeface="+mn-lt"/>
                <a:ea typeface="MS PGothic" panose="020B0600070205080204" pitchFamily="34" charset="-128"/>
              </a:rPr>
            </a:br>
            <a:r>
              <a:rPr lang="tr-TR" dirty="0" smtClean="0">
                <a:latin typeface="+mn-lt"/>
                <a:ea typeface="MS PGothic" panose="020B0600070205080204" pitchFamily="34" charset="-128"/>
              </a:rPr>
              <a:t/>
            </a:r>
            <a:br>
              <a:rPr lang="tr-TR" dirty="0" smtClean="0">
                <a:latin typeface="+mn-lt"/>
                <a:ea typeface="MS PGothic" panose="020B0600070205080204" pitchFamily="34" charset="-128"/>
              </a:rPr>
            </a:br>
            <a:endParaRPr lang="tr-TR" dirty="0"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77287" y="303664"/>
            <a:ext cx="5580110" cy="8836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tr-TR" sz="4000" dirty="0">
              <a:latin typeface="Calisto MT" panose="02040603050505030304" pitchFamily="18" charset="0"/>
            </a:endParaRPr>
          </a:p>
        </p:txBody>
      </p:sp>
      <p:pic>
        <p:nvPicPr>
          <p:cNvPr id="4" name="İçerik Yer Tutucusu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49" y="1187355"/>
            <a:ext cx="7187822" cy="539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3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3471"/>
          </a:xfrm>
        </p:spPr>
        <p:txBody>
          <a:bodyPr/>
          <a:lstStyle/>
          <a:p>
            <a:r>
              <a:rPr lang="tr-TR" b="1" dirty="0" smtClean="0"/>
              <a:t>CHESS ROOM –MIND TEASER</a:t>
            </a:r>
            <a:endParaRPr lang="tr-TR" b="1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3" y="1392031"/>
            <a:ext cx="6865302" cy="5148977"/>
          </a:xfrm>
        </p:spPr>
      </p:pic>
    </p:spTree>
    <p:extLst>
      <p:ext uri="{BB962C8B-B14F-4D97-AF65-F5344CB8AC3E}">
        <p14:creationId xmlns:p14="http://schemas.microsoft.com/office/powerpoint/2010/main" val="233640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28026"/>
          </a:xfrm>
        </p:spPr>
        <p:txBody>
          <a:bodyPr/>
          <a:lstStyle/>
          <a:p>
            <a:r>
              <a:rPr lang="tr-TR" b="1" dirty="0" smtClean="0"/>
              <a:t>KINDERGARDEN</a:t>
            </a: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3" y="1266254"/>
            <a:ext cx="5594349" cy="4302442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416" y="2194560"/>
            <a:ext cx="6083808" cy="456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1065" y="452718"/>
            <a:ext cx="9829770" cy="994245"/>
          </a:xfrm>
        </p:spPr>
        <p:txBody>
          <a:bodyPr/>
          <a:lstStyle/>
          <a:p>
            <a:r>
              <a:rPr lang="tr-TR" b="1" dirty="0" smtClean="0"/>
              <a:t>DRAMA ROOM –PLAY ROOM </a:t>
            </a:r>
            <a:endParaRPr lang="tr-TR" b="1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7" y="2500694"/>
            <a:ext cx="5594349" cy="4195762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80" y="1152983"/>
            <a:ext cx="5937504" cy="445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3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63434"/>
          </a:xfrm>
        </p:spPr>
        <p:txBody>
          <a:bodyPr/>
          <a:lstStyle/>
          <a:p>
            <a:r>
              <a:rPr lang="tr-TR" b="1" dirty="0" smtClean="0"/>
              <a:t>CLASSROOMS  ( </a:t>
            </a:r>
            <a:r>
              <a:rPr lang="tr-TR" b="1" dirty="0" err="1" smtClean="0"/>
              <a:t>Primary</a:t>
            </a:r>
            <a:r>
              <a:rPr lang="tr-TR" b="1" dirty="0" smtClean="0"/>
              <a:t> School )</a:t>
            </a:r>
            <a:endParaRPr lang="tr-TR" b="1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85" y="1362456"/>
            <a:ext cx="7095807" cy="5321856"/>
          </a:xfrm>
        </p:spPr>
      </p:pic>
    </p:spTree>
    <p:extLst>
      <p:ext uri="{BB962C8B-B14F-4D97-AF65-F5344CB8AC3E}">
        <p14:creationId xmlns:p14="http://schemas.microsoft.com/office/powerpoint/2010/main" val="44535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90866"/>
          </a:xfrm>
        </p:spPr>
        <p:txBody>
          <a:bodyPr/>
          <a:lstStyle/>
          <a:p>
            <a:r>
              <a:rPr lang="tr-TR" b="1" dirty="0" smtClean="0"/>
              <a:t>CLASSROOMS (</a:t>
            </a:r>
            <a:r>
              <a:rPr lang="tr-TR" b="1" dirty="0" err="1" smtClean="0"/>
              <a:t>Secondary</a:t>
            </a:r>
            <a:r>
              <a:rPr lang="tr-TR" b="1" dirty="0" smtClean="0"/>
              <a:t> School)</a:t>
            </a:r>
            <a:endParaRPr lang="tr-TR" b="1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1" y="1243584"/>
            <a:ext cx="5594349" cy="4195762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968" y="2048256"/>
            <a:ext cx="6278880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3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4874"/>
          </a:xfrm>
        </p:spPr>
        <p:txBody>
          <a:bodyPr/>
          <a:lstStyle/>
          <a:p>
            <a:r>
              <a:rPr lang="tr-TR" b="1" dirty="0" smtClean="0"/>
              <a:t>CLASSROOMS (High School ) </a:t>
            </a:r>
            <a:endParaRPr lang="tr-TR" b="1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7" y="1183958"/>
            <a:ext cx="5594349" cy="4195762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28" y="2276856"/>
            <a:ext cx="5766816" cy="43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8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43584" y="0"/>
            <a:ext cx="5572611" cy="843819"/>
          </a:xfrm>
        </p:spPr>
        <p:txBody>
          <a:bodyPr/>
          <a:lstStyle/>
          <a:p>
            <a:r>
              <a:rPr lang="tr-TR" sz="4400" b="1" dirty="0" smtClean="0"/>
              <a:t>SCHOOL GARDEN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2462350"/>
            <a:ext cx="4176215" cy="1836695"/>
          </a:xfrm>
        </p:spPr>
        <p:txBody>
          <a:bodyPr/>
          <a:lstStyle/>
          <a:p>
            <a:r>
              <a:rPr lang="tr-TR" dirty="0" smtClean="0"/>
              <a:t>Here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/>
              <a:t>have</a:t>
            </a:r>
            <a:r>
              <a:rPr lang="tr-TR" dirty="0"/>
              <a:t> a </a:t>
            </a:r>
            <a:r>
              <a:rPr lang="tr-TR" dirty="0" err="1"/>
              <a:t>basketball</a:t>
            </a:r>
            <a:r>
              <a:rPr lang="tr-TR" dirty="0"/>
              <a:t> </a:t>
            </a:r>
            <a:r>
              <a:rPr lang="tr-TR" dirty="0" err="1"/>
              <a:t>court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a </a:t>
            </a:r>
            <a:r>
              <a:rPr lang="tr-TR" dirty="0" err="1"/>
              <a:t>small</a:t>
            </a:r>
            <a:r>
              <a:rPr lang="tr-TR" dirty="0"/>
              <a:t> </a:t>
            </a:r>
            <a:r>
              <a:rPr lang="tr-TR" dirty="0" err="1"/>
              <a:t>football</a:t>
            </a:r>
            <a:r>
              <a:rPr lang="tr-TR" dirty="0"/>
              <a:t> </a:t>
            </a:r>
            <a:r>
              <a:rPr lang="tr-TR" dirty="0" err="1" smtClean="0"/>
              <a:t>pitch</a:t>
            </a:r>
            <a:r>
              <a:rPr lang="tr-TR" dirty="0" smtClean="0"/>
              <a:t>.</a:t>
            </a:r>
            <a:endParaRPr lang="tr-TR" dirty="0"/>
          </a:p>
          <a:p>
            <a:r>
              <a:rPr lang="tr-TR" dirty="0" err="1"/>
              <a:t>This</a:t>
            </a:r>
            <a:r>
              <a:rPr lang="tr-TR" dirty="0"/>
              <a:t> is </a:t>
            </a:r>
            <a:r>
              <a:rPr lang="tr-TR" dirty="0" err="1"/>
              <a:t>where</a:t>
            </a:r>
            <a:r>
              <a:rPr lang="tr-TR" dirty="0"/>
              <a:t> </a:t>
            </a:r>
            <a:r>
              <a:rPr lang="tr-TR" dirty="0" err="1"/>
              <a:t>most</a:t>
            </a:r>
            <a:r>
              <a:rPr lang="tr-TR" dirty="0"/>
              <a:t> of us </a:t>
            </a:r>
            <a:r>
              <a:rPr lang="tr-TR" dirty="0" err="1"/>
              <a:t>go</a:t>
            </a:r>
            <a:r>
              <a:rPr lang="tr-TR" dirty="0"/>
              <a:t> at break-</a:t>
            </a:r>
            <a:r>
              <a:rPr lang="tr-TR" dirty="0" err="1"/>
              <a:t>times</a:t>
            </a:r>
            <a:r>
              <a:rPr lang="tr-TR" dirty="0"/>
              <a:t>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215" y="968991"/>
            <a:ext cx="7888406" cy="574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2718"/>
            <a:ext cx="5801050" cy="4364942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050" y="2194442"/>
            <a:ext cx="6390949" cy="466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0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5" y="159830"/>
            <a:ext cx="5594349" cy="4195762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591" y="331595"/>
            <a:ext cx="4220307" cy="637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9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35324" y="988392"/>
            <a:ext cx="8946541" cy="4195481"/>
          </a:xfrm>
        </p:spPr>
        <p:txBody>
          <a:bodyPr>
            <a:normAutofit/>
          </a:bodyPr>
          <a:lstStyle/>
          <a:p>
            <a:pPr algn="ctr"/>
            <a:endParaRPr lang="tr-TR" sz="3200" b="1" dirty="0" smtClean="0">
              <a:solidFill>
                <a:srgbClr val="FF0000"/>
              </a:solidFill>
            </a:endParaRPr>
          </a:p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THANKS </a:t>
            </a:r>
            <a:r>
              <a:rPr lang="tr-TR" sz="3200" b="1" dirty="0" smtClean="0">
                <a:solidFill>
                  <a:srgbClr val="FF0000"/>
                </a:solidFill>
              </a:rPr>
              <a:t>!</a:t>
            </a:r>
            <a:endParaRPr lang="tr-TR" sz="3200" b="1" dirty="0" smtClean="0">
              <a:solidFill>
                <a:srgbClr val="FF0000"/>
              </a:solidFill>
            </a:endParaRPr>
          </a:p>
          <a:p>
            <a:pPr algn="ctr"/>
            <a:endParaRPr lang="tr-TR" sz="3200" b="1" dirty="0">
              <a:solidFill>
                <a:srgbClr val="FF0000"/>
              </a:solidFill>
            </a:endParaRPr>
          </a:p>
          <a:p>
            <a:pPr algn="ctr"/>
            <a:endParaRPr lang="tr-TR" sz="3200" b="1" dirty="0" smtClean="0">
              <a:solidFill>
                <a:srgbClr val="FF0000"/>
              </a:solidFill>
            </a:endParaRPr>
          </a:p>
          <a:p>
            <a:pPr algn="ctr"/>
            <a:r>
              <a:rPr lang="tr-TR" sz="3200" b="1" dirty="0" err="1">
                <a:solidFill>
                  <a:srgbClr val="FF0000"/>
                </a:solidFill>
              </a:rPr>
              <a:t>By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Ibrahim</a:t>
            </a:r>
            <a:r>
              <a:rPr lang="tr-TR" sz="3200" b="1" dirty="0">
                <a:solidFill>
                  <a:srgbClr val="FF0000"/>
                </a:solidFill>
              </a:rPr>
              <a:t> Efe </a:t>
            </a:r>
            <a:r>
              <a:rPr lang="tr-TR" sz="3200" b="1" dirty="0" smtClean="0">
                <a:solidFill>
                  <a:srgbClr val="FF0000"/>
                </a:solidFill>
              </a:rPr>
              <a:t>Yakar</a:t>
            </a:r>
            <a:endParaRPr lang="tr-T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440189" y="138819"/>
            <a:ext cx="3543752" cy="953001"/>
          </a:xfrm>
        </p:spPr>
        <p:txBody>
          <a:bodyPr/>
          <a:lstStyle/>
          <a:p>
            <a:pPr algn="ctr"/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091820"/>
            <a:ext cx="4312693" cy="4217159"/>
          </a:xfrm>
        </p:spPr>
        <p:txBody>
          <a:bodyPr/>
          <a:lstStyle/>
          <a:p>
            <a:r>
              <a:rPr lang="tr-TR" dirty="0" err="1"/>
              <a:t>Our</a:t>
            </a:r>
            <a:r>
              <a:rPr lang="tr-TR" dirty="0"/>
              <a:t> </a:t>
            </a:r>
            <a:r>
              <a:rPr lang="tr-TR" dirty="0" err="1"/>
              <a:t>school</a:t>
            </a:r>
            <a:r>
              <a:rPr lang="tr-TR" dirty="0"/>
              <a:t> </a:t>
            </a:r>
            <a:r>
              <a:rPr lang="tr-TR" dirty="0" smtClean="0"/>
              <a:t>has </a:t>
            </a:r>
            <a:r>
              <a:rPr lang="tr-TR" dirty="0"/>
              <a:t>4 main </a:t>
            </a:r>
            <a:r>
              <a:rPr lang="tr-TR" dirty="0" err="1"/>
              <a:t>parts</a:t>
            </a:r>
            <a:r>
              <a:rPr lang="tr-TR" dirty="0"/>
              <a:t> ,</a:t>
            </a:r>
          </a:p>
          <a:p>
            <a:r>
              <a:rPr lang="tr-TR" dirty="0" err="1"/>
              <a:t>Kindergarden</a:t>
            </a:r>
            <a:endParaRPr lang="tr-TR" dirty="0"/>
          </a:p>
          <a:p>
            <a:r>
              <a:rPr lang="tr-TR" dirty="0" err="1"/>
              <a:t>Primary</a:t>
            </a:r>
            <a:r>
              <a:rPr lang="tr-TR" dirty="0"/>
              <a:t> School</a:t>
            </a:r>
          </a:p>
          <a:p>
            <a:r>
              <a:rPr lang="tr-TR" dirty="0" err="1"/>
              <a:t>Middle</a:t>
            </a:r>
            <a:r>
              <a:rPr lang="tr-TR" dirty="0"/>
              <a:t> School</a:t>
            </a:r>
          </a:p>
          <a:p>
            <a:r>
              <a:rPr lang="tr-TR" dirty="0"/>
              <a:t>High School.</a:t>
            </a:r>
          </a:p>
          <a:p>
            <a:endParaRPr lang="tr-TR" dirty="0"/>
          </a:p>
          <a:p>
            <a:r>
              <a:rPr lang="tr-TR" dirty="0"/>
              <a:t>Since </a:t>
            </a:r>
            <a:r>
              <a:rPr lang="tr-TR" dirty="0" err="1"/>
              <a:t>our</a:t>
            </a:r>
            <a:r>
              <a:rPr lang="tr-TR" dirty="0"/>
              <a:t> </a:t>
            </a:r>
            <a:r>
              <a:rPr lang="tr-TR" dirty="0" err="1"/>
              <a:t>school</a:t>
            </a:r>
            <a:r>
              <a:rPr lang="tr-TR" dirty="0"/>
              <a:t> is </a:t>
            </a:r>
            <a:r>
              <a:rPr lang="tr-TR" dirty="0" err="1"/>
              <a:t>new</a:t>
            </a:r>
            <a:r>
              <a:rPr lang="tr-TR" dirty="0"/>
              <a:t>, </a:t>
            </a:r>
            <a:r>
              <a:rPr lang="tr-TR" dirty="0" err="1"/>
              <a:t>everything</a:t>
            </a:r>
            <a:r>
              <a:rPr lang="tr-TR" dirty="0"/>
              <a:t> is </a:t>
            </a:r>
            <a:r>
              <a:rPr lang="tr-TR" dirty="0" err="1"/>
              <a:t>so</a:t>
            </a:r>
            <a:r>
              <a:rPr lang="tr-TR" dirty="0"/>
              <a:t> </a:t>
            </a:r>
            <a:r>
              <a:rPr lang="tr-TR" dirty="0" err="1"/>
              <a:t>clean</a:t>
            </a:r>
            <a:r>
              <a:rPr lang="tr-TR" dirty="0"/>
              <a:t>.</a:t>
            </a:r>
          </a:p>
          <a:p>
            <a:endParaRPr lang="tr-TR" dirty="0"/>
          </a:p>
        </p:txBody>
      </p:sp>
      <p:pic>
        <p:nvPicPr>
          <p:cNvPr id="4" name="İçerik Yer Tutucusu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89" y="1091820"/>
            <a:ext cx="7609337" cy="57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6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5" y="1132259"/>
            <a:ext cx="6751091" cy="5063319"/>
          </a:xfr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6121" y="1329241"/>
            <a:ext cx="6318582" cy="473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3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412894" y="0"/>
            <a:ext cx="3912241" cy="1048536"/>
          </a:xfrm>
        </p:spPr>
        <p:txBody>
          <a:bodyPr/>
          <a:lstStyle/>
          <a:p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" y="977956"/>
            <a:ext cx="4412894" cy="5054354"/>
          </a:xfrm>
        </p:spPr>
        <p:txBody>
          <a:bodyPr/>
          <a:lstStyle/>
          <a:p>
            <a:pPr marL="68580" indent="0">
              <a:buNone/>
            </a:pPr>
            <a:r>
              <a:rPr lang="tr-TR" dirty="0" err="1"/>
              <a:t>Our</a:t>
            </a:r>
            <a:r>
              <a:rPr lang="tr-TR" dirty="0"/>
              <a:t> </a:t>
            </a:r>
            <a:r>
              <a:rPr lang="tr-TR" dirty="0" err="1"/>
              <a:t>school</a:t>
            </a:r>
            <a:r>
              <a:rPr lang="tr-TR" dirty="0"/>
              <a:t> has,</a:t>
            </a:r>
          </a:p>
          <a:p>
            <a:pPr marL="68580" indent="0">
              <a:buNone/>
            </a:pPr>
            <a:endParaRPr lang="tr-TR" dirty="0"/>
          </a:p>
          <a:p>
            <a:r>
              <a:rPr lang="tr-TR" dirty="0"/>
              <a:t>A drama </a:t>
            </a:r>
            <a:r>
              <a:rPr lang="tr-TR" dirty="0" err="1"/>
              <a:t>room</a:t>
            </a:r>
            <a:r>
              <a:rPr lang="tr-TR" dirty="0"/>
              <a:t>,</a:t>
            </a:r>
          </a:p>
          <a:p>
            <a:r>
              <a:rPr lang="tr-TR" dirty="0"/>
              <a:t>A </a:t>
            </a:r>
            <a:r>
              <a:rPr lang="tr-TR" dirty="0" err="1"/>
              <a:t>music</a:t>
            </a:r>
            <a:r>
              <a:rPr lang="tr-TR" dirty="0"/>
              <a:t> </a:t>
            </a:r>
            <a:r>
              <a:rPr lang="tr-TR" dirty="0" err="1"/>
              <a:t>room</a:t>
            </a:r>
            <a:r>
              <a:rPr lang="tr-TR" dirty="0"/>
              <a:t>,</a:t>
            </a:r>
          </a:p>
          <a:p>
            <a:r>
              <a:rPr lang="tr-TR" dirty="0"/>
              <a:t>An art </a:t>
            </a:r>
            <a:r>
              <a:rPr lang="tr-TR" dirty="0" err="1"/>
              <a:t>room</a:t>
            </a:r>
            <a:r>
              <a:rPr lang="tr-TR" dirty="0"/>
              <a:t>,</a:t>
            </a:r>
          </a:p>
          <a:p>
            <a:r>
              <a:rPr lang="tr-TR" dirty="0"/>
              <a:t>A </a:t>
            </a:r>
            <a:r>
              <a:rPr lang="tr-TR" dirty="0" err="1" smtClean="0"/>
              <a:t>sports</a:t>
            </a:r>
            <a:r>
              <a:rPr lang="tr-TR" dirty="0" smtClean="0"/>
              <a:t> </a:t>
            </a:r>
            <a:r>
              <a:rPr lang="tr-TR" dirty="0" err="1"/>
              <a:t>hall</a:t>
            </a:r>
            <a:r>
              <a:rPr lang="tr-TR" dirty="0"/>
              <a:t>,</a:t>
            </a:r>
          </a:p>
          <a:p>
            <a:r>
              <a:rPr lang="tr-TR" dirty="0" smtClean="0"/>
              <a:t>3 </a:t>
            </a:r>
            <a:r>
              <a:rPr lang="tr-TR" dirty="0" err="1" smtClean="0"/>
              <a:t>libraries</a:t>
            </a:r>
            <a:endParaRPr lang="tr-TR" dirty="0"/>
          </a:p>
          <a:p>
            <a:r>
              <a:rPr lang="tr-TR" dirty="0"/>
              <a:t>A </a:t>
            </a:r>
            <a:r>
              <a:rPr lang="tr-TR" dirty="0" err="1"/>
              <a:t>cafeteria</a:t>
            </a:r>
            <a:r>
              <a:rPr lang="tr-TR" dirty="0"/>
              <a:t>,</a:t>
            </a:r>
          </a:p>
          <a:p>
            <a:r>
              <a:rPr lang="tr-TR" dirty="0"/>
              <a:t>A </a:t>
            </a:r>
            <a:r>
              <a:rPr lang="tr-TR" dirty="0" err="1"/>
              <a:t>computer</a:t>
            </a:r>
            <a:r>
              <a:rPr lang="tr-TR" dirty="0"/>
              <a:t> </a:t>
            </a:r>
            <a:r>
              <a:rPr lang="tr-TR" dirty="0" err="1"/>
              <a:t>lab</a:t>
            </a:r>
            <a:r>
              <a:rPr lang="tr-TR" dirty="0"/>
              <a:t>,</a:t>
            </a:r>
          </a:p>
          <a:p>
            <a:r>
              <a:rPr lang="tr-TR" dirty="0" smtClean="0"/>
              <a:t>3 </a:t>
            </a:r>
            <a:r>
              <a:rPr lang="tr-TR" dirty="0" err="1" smtClean="0"/>
              <a:t>science</a:t>
            </a:r>
            <a:r>
              <a:rPr lang="tr-TR" dirty="0" smtClean="0"/>
              <a:t> </a:t>
            </a:r>
            <a:r>
              <a:rPr lang="tr-TR" dirty="0" err="1"/>
              <a:t>lab</a:t>
            </a:r>
            <a:r>
              <a:rPr lang="tr-TR" dirty="0"/>
              <a:t>,</a:t>
            </a:r>
          </a:p>
          <a:p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a </a:t>
            </a:r>
            <a:r>
              <a:rPr lang="tr-TR" dirty="0" err="1"/>
              <a:t>small</a:t>
            </a:r>
            <a:r>
              <a:rPr lang="tr-TR" dirty="0"/>
              <a:t> </a:t>
            </a:r>
            <a:r>
              <a:rPr lang="tr-TR" dirty="0" err="1"/>
              <a:t>football</a:t>
            </a:r>
            <a:r>
              <a:rPr lang="tr-TR" dirty="0"/>
              <a:t> </a:t>
            </a:r>
            <a:r>
              <a:rPr lang="tr-TR" dirty="0" err="1"/>
              <a:t>field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a </a:t>
            </a:r>
            <a:r>
              <a:rPr lang="tr-TR" dirty="0" err="1"/>
              <a:t>Basketball</a:t>
            </a:r>
            <a:r>
              <a:rPr lang="tr-TR" dirty="0"/>
              <a:t> </a:t>
            </a:r>
            <a:r>
              <a:rPr lang="tr-TR" dirty="0" err="1"/>
              <a:t>court</a:t>
            </a:r>
            <a:r>
              <a:rPr lang="tr-TR" dirty="0"/>
              <a:t> </a:t>
            </a:r>
            <a:r>
              <a:rPr lang="tr-TR" dirty="0" err="1"/>
              <a:t>outside</a:t>
            </a:r>
            <a:r>
              <a:rPr lang="tr-TR" dirty="0"/>
              <a:t>.</a:t>
            </a:r>
          </a:p>
          <a:p>
            <a:endParaRPr lang="tr-TR" dirty="0"/>
          </a:p>
        </p:txBody>
      </p:sp>
      <p:pic>
        <p:nvPicPr>
          <p:cNvPr id="4" name="İçerik Yer Tutucusu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831" y="977956"/>
            <a:ext cx="7788085" cy="583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0485" y="125172"/>
            <a:ext cx="4752870" cy="884763"/>
          </a:xfrm>
        </p:spPr>
        <p:txBody>
          <a:bodyPr/>
          <a:lstStyle/>
          <a:p>
            <a:r>
              <a:rPr lang="tr-TR" sz="4400" b="1" dirty="0" smtClean="0"/>
              <a:t>DRAMA ROOM 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364776"/>
            <a:ext cx="4203510" cy="4012443"/>
          </a:xfrm>
        </p:spPr>
        <p:txBody>
          <a:bodyPr>
            <a:normAutofit/>
          </a:bodyPr>
          <a:lstStyle/>
          <a:p>
            <a:r>
              <a:rPr lang="tr-TR" dirty="0" err="1"/>
              <a:t>This</a:t>
            </a:r>
            <a:r>
              <a:rPr lang="tr-TR" dirty="0"/>
              <a:t> is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place</a:t>
            </a:r>
            <a:r>
              <a:rPr lang="tr-TR" dirty="0"/>
              <a:t> </a:t>
            </a:r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go</a:t>
            </a:r>
            <a:r>
              <a:rPr lang="tr-TR" dirty="0"/>
              <a:t> </a:t>
            </a:r>
            <a:r>
              <a:rPr lang="tr-TR" dirty="0" err="1"/>
              <a:t>when</a:t>
            </a:r>
            <a:r>
              <a:rPr lang="tr-TR" dirty="0"/>
              <a:t> </a:t>
            </a:r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have</a:t>
            </a:r>
            <a:r>
              <a:rPr lang="tr-TR" dirty="0"/>
              <a:t> a drama </a:t>
            </a:r>
            <a:r>
              <a:rPr lang="tr-TR" dirty="0" err="1"/>
              <a:t>lesson</a:t>
            </a:r>
            <a:r>
              <a:rPr lang="tr-TR" dirty="0" smtClean="0"/>
              <a:t>.</a:t>
            </a:r>
          </a:p>
          <a:p>
            <a:endParaRPr lang="tr-TR" dirty="0"/>
          </a:p>
          <a:p>
            <a:pPr marL="0" indent="0">
              <a:buNone/>
            </a:pPr>
            <a:endParaRPr lang="tr-TR" dirty="0"/>
          </a:p>
          <a:p>
            <a:r>
              <a:rPr lang="tr-TR" dirty="0" err="1"/>
              <a:t>This</a:t>
            </a:r>
            <a:r>
              <a:rPr lang="tr-TR" dirty="0"/>
              <a:t> </a:t>
            </a:r>
            <a:r>
              <a:rPr lang="tr-TR" dirty="0" err="1"/>
              <a:t>place</a:t>
            </a:r>
            <a:r>
              <a:rPr lang="tr-TR" dirty="0"/>
              <a:t> is </a:t>
            </a:r>
            <a:r>
              <a:rPr lang="tr-TR" dirty="0" err="1" smtClean="0"/>
              <a:t>fun</a:t>
            </a:r>
            <a:r>
              <a:rPr lang="tr-TR" dirty="0" smtClean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 smtClean="0"/>
              <a:t>relaxing</a:t>
            </a:r>
            <a:r>
              <a:rPr lang="tr-TR" dirty="0"/>
              <a:t>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10" y="842749"/>
            <a:ext cx="7888406" cy="601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266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0485" y="0"/>
            <a:ext cx="4673496" cy="761933"/>
          </a:xfrm>
        </p:spPr>
        <p:txBody>
          <a:bodyPr/>
          <a:lstStyle/>
          <a:p>
            <a:r>
              <a:rPr lang="tr-TR" sz="4400" b="1" dirty="0" smtClean="0"/>
              <a:t>MUSIC ROOM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1" y="1883391"/>
            <a:ext cx="4026091" cy="2634018"/>
          </a:xfrm>
        </p:spPr>
        <p:txBody>
          <a:bodyPr>
            <a:normAutofit/>
          </a:bodyPr>
          <a:lstStyle/>
          <a:p>
            <a:r>
              <a:rPr lang="tr-TR" dirty="0" err="1"/>
              <a:t>This</a:t>
            </a:r>
            <a:r>
              <a:rPr lang="tr-TR" dirty="0"/>
              <a:t> is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place</a:t>
            </a:r>
            <a:r>
              <a:rPr lang="tr-TR" dirty="0"/>
              <a:t> </a:t>
            </a:r>
            <a:r>
              <a:rPr lang="tr-TR" dirty="0" err="1"/>
              <a:t>where</a:t>
            </a:r>
            <a:r>
              <a:rPr lang="tr-TR" dirty="0"/>
              <a:t> </a:t>
            </a:r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play</a:t>
            </a:r>
            <a:r>
              <a:rPr lang="tr-TR" dirty="0"/>
              <a:t> </a:t>
            </a:r>
            <a:r>
              <a:rPr lang="tr-TR" dirty="0" err="1"/>
              <a:t>instruments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practice</a:t>
            </a:r>
            <a:r>
              <a:rPr lang="tr-TR" dirty="0"/>
              <a:t> </a:t>
            </a:r>
            <a:r>
              <a:rPr lang="tr-TR" dirty="0" err="1"/>
              <a:t>if</a:t>
            </a:r>
            <a:r>
              <a:rPr lang="tr-TR" dirty="0"/>
              <a:t> </a:t>
            </a:r>
            <a:r>
              <a:rPr lang="tr-TR" dirty="0" err="1"/>
              <a:t>there</a:t>
            </a:r>
            <a:r>
              <a:rPr lang="tr-TR" dirty="0"/>
              <a:t> is an </a:t>
            </a:r>
            <a:r>
              <a:rPr lang="tr-TR" dirty="0" err="1"/>
              <a:t>upcoming</a:t>
            </a:r>
            <a:r>
              <a:rPr lang="tr-TR" dirty="0"/>
              <a:t> </a:t>
            </a:r>
            <a:r>
              <a:rPr lang="tr-TR" dirty="0" err="1"/>
              <a:t>show</a:t>
            </a:r>
            <a:r>
              <a:rPr lang="tr-TR" dirty="0" smtClean="0"/>
              <a:t>.</a:t>
            </a:r>
          </a:p>
          <a:p>
            <a:endParaRPr lang="tr-TR" dirty="0"/>
          </a:p>
          <a:p>
            <a:r>
              <a:rPr lang="tr-TR" dirty="0" err="1"/>
              <a:t>There</a:t>
            </a:r>
            <a:r>
              <a:rPr lang="tr-TR" dirty="0"/>
              <a:t> is a </a:t>
            </a:r>
            <a:r>
              <a:rPr lang="tr-TR" dirty="0" err="1"/>
              <a:t>piano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chairs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sit </a:t>
            </a:r>
            <a:r>
              <a:rPr lang="tr-TR" dirty="0" err="1"/>
              <a:t>during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lesson</a:t>
            </a:r>
            <a:r>
              <a:rPr lang="tr-TR" dirty="0"/>
              <a:t>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090" y="761933"/>
            <a:ext cx="7929349" cy="59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3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927536" y="0"/>
            <a:ext cx="3298092" cy="857467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54" y="709684"/>
            <a:ext cx="8322056" cy="60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6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11982" y="0"/>
            <a:ext cx="3125038" cy="775581"/>
          </a:xfrm>
        </p:spPr>
        <p:txBody>
          <a:bodyPr/>
          <a:lstStyle/>
          <a:p>
            <a:r>
              <a:rPr lang="tr-TR" sz="4400" b="1" dirty="0" smtClean="0"/>
              <a:t>ART ROOM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725373"/>
            <a:ext cx="3972656" cy="3638198"/>
          </a:xfrm>
        </p:spPr>
        <p:txBody>
          <a:bodyPr/>
          <a:lstStyle/>
          <a:p>
            <a:r>
              <a:rPr lang="tr-TR" dirty="0" err="1"/>
              <a:t>This</a:t>
            </a:r>
            <a:r>
              <a:rPr lang="tr-TR" dirty="0"/>
              <a:t> is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place</a:t>
            </a:r>
            <a:r>
              <a:rPr lang="tr-TR" dirty="0"/>
              <a:t> </a:t>
            </a:r>
            <a:r>
              <a:rPr lang="tr-TR" dirty="0" err="1"/>
              <a:t>where</a:t>
            </a:r>
            <a:r>
              <a:rPr lang="tr-TR" dirty="0"/>
              <a:t>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draw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create</a:t>
            </a:r>
            <a:r>
              <a:rPr lang="tr-TR" dirty="0" smtClean="0"/>
              <a:t> </a:t>
            </a:r>
            <a:r>
              <a:rPr lang="tr-TR" dirty="0" err="1"/>
              <a:t>things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 smtClean="0"/>
              <a:t>different</a:t>
            </a:r>
            <a:r>
              <a:rPr lang="tr-TR" dirty="0" smtClean="0"/>
              <a:t> </a:t>
            </a:r>
            <a:r>
              <a:rPr lang="tr-TR" dirty="0" err="1"/>
              <a:t>materials</a:t>
            </a:r>
            <a:r>
              <a:rPr lang="tr-TR" dirty="0" smtClean="0"/>
              <a:t>.</a:t>
            </a:r>
          </a:p>
          <a:p>
            <a:endParaRPr lang="tr-TR" dirty="0"/>
          </a:p>
          <a:p>
            <a:r>
              <a:rPr lang="tr-TR" dirty="0" err="1"/>
              <a:t>It’s</a:t>
            </a:r>
            <a:r>
              <a:rPr lang="tr-TR" dirty="0"/>
              <a:t> </a:t>
            </a:r>
            <a:r>
              <a:rPr lang="tr-TR" dirty="0" err="1"/>
              <a:t>one</a:t>
            </a:r>
            <a:r>
              <a:rPr lang="tr-TR" dirty="0"/>
              <a:t> of </a:t>
            </a:r>
            <a:r>
              <a:rPr lang="tr-TR" dirty="0" err="1"/>
              <a:t>my</a:t>
            </a:r>
            <a:r>
              <a:rPr lang="tr-TR" dirty="0"/>
              <a:t> </a:t>
            </a:r>
            <a:r>
              <a:rPr lang="tr-TR" dirty="0" err="1"/>
              <a:t>favourite</a:t>
            </a:r>
            <a:r>
              <a:rPr lang="tr-TR" dirty="0"/>
              <a:t> </a:t>
            </a:r>
            <a:r>
              <a:rPr lang="tr-TR" dirty="0" err="1"/>
              <a:t>lessons</a:t>
            </a:r>
            <a:r>
              <a:rPr lang="tr-TR" dirty="0"/>
              <a:t>. </a:t>
            </a:r>
            <a:r>
              <a:rPr lang="tr-TR" dirty="0" err="1"/>
              <a:t>It’s</a:t>
            </a:r>
            <a:r>
              <a:rPr lang="tr-TR" dirty="0"/>
              <a:t> </a:t>
            </a:r>
            <a:r>
              <a:rPr lang="tr-TR" dirty="0" err="1"/>
              <a:t>just</a:t>
            </a:r>
            <a:r>
              <a:rPr lang="tr-TR" dirty="0"/>
              <a:t> </a:t>
            </a:r>
            <a:r>
              <a:rPr lang="tr-TR" dirty="0" err="1"/>
              <a:t>fun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create</a:t>
            </a:r>
            <a:r>
              <a:rPr lang="tr-TR" dirty="0"/>
              <a:t> </a:t>
            </a:r>
            <a:r>
              <a:rPr lang="tr-TR" dirty="0" err="1"/>
              <a:t>something</a:t>
            </a:r>
            <a:r>
              <a:rPr lang="tr-TR" dirty="0"/>
              <a:t> </a:t>
            </a:r>
            <a:r>
              <a:rPr lang="tr-TR" dirty="0" err="1" smtClean="0"/>
              <a:t>using</a:t>
            </a:r>
            <a:r>
              <a:rPr lang="tr-TR" dirty="0" smtClean="0"/>
              <a:t> </a:t>
            </a:r>
            <a:r>
              <a:rPr lang="tr-TR" dirty="0" err="1"/>
              <a:t>our</a:t>
            </a:r>
            <a:r>
              <a:rPr lang="tr-TR" dirty="0"/>
              <a:t> </a:t>
            </a:r>
            <a:r>
              <a:rPr lang="tr-TR" dirty="0" err="1"/>
              <a:t>imagination</a:t>
            </a:r>
            <a:r>
              <a:rPr lang="tr-TR" dirty="0"/>
              <a:t>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56" y="873457"/>
            <a:ext cx="7982784" cy="58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958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İyon">
  <a:themeElements>
    <a:clrScheme name="İy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İy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128</TotalTime>
  <Words>372</Words>
  <Application>Microsoft Office PowerPoint</Application>
  <PresentationFormat>Geniş ekran</PresentationFormat>
  <Paragraphs>70</Paragraphs>
  <Slides>29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5" baseType="lpstr">
      <vt:lpstr>MS PGothic</vt:lpstr>
      <vt:lpstr>Arial</vt:lpstr>
      <vt:lpstr>Calisto MT</vt:lpstr>
      <vt:lpstr>Century Gothic</vt:lpstr>
      <vt:lpstr>Wingdings 3</vt:lpstr>
      <vt:lpstr>İyon</vt:lpstr>
      <vt:lpstr>FINAL SCHOOLS –Eryaman Campus</vt:lpstr>
      <vt:lpstr>&gt; Final Schools is one of Turkey’s most well-known private schools.  &gt; It has firstly founded in 1980.  &gt; It has 697 institutions  all around Turkey  and a university İn Northern Cyprus.   </vt:lpstr>
      <vt:lpstr>PowerPoint Sunusu</vt:lpstr>
      <vt:lpstr>PowerPoint Sunusu</vt:lpstr>
      <vt:lpstr>PowerPoint Sunusu</vt:lpstr>
      <vt:lpstr>DRAMA ROOM </vt:lpstr>
      <vt:lpstr>MUSIC ROOM</vt:lpstr>
      <vt:lpstr>PowerPoint Sunusu</vt:lpstr>
      <vt:lpstr>ART ROOM</vt:lpstr>
      <vt:lpstr>PowerPoint Sunusu</vt:lpstr>
      <vt:lpstr>       SPORTS HALL</vt:lpstr>
      <vt:lpstr>   SCHOOL LIBRARY</vt:lpstr>
      <vt:lpstr>LIBRARY</vt:lpstr>
      <vt:lpstr>CONFERENCE HALL</vt:lpstr>
      <vt:lpstr>PowerPoint Sunusu</vt:lpstr>
      <vt:lpstr>CAFETERIA</vt:lpstr>
      <vt:lpstr>PowerPoint Sunusu</vt:lpstr>
      <vt:lpstr>COMPUTER LAB.</vt:lpstr>
      <vt:lpstr>SCIENCE LAB.</vt:lpstr>
      <vt:lpstr>CHESS ROOM –MIND TEASER</vt:lpstr>
      <vt:lpstr>KINDERGARDEN </vt:lpstr>
      <vt:lpstr>DRAMA ROOM –PLAY ROOM </vt:lpstr>
      <vt:lpstr>CLASSROOMS  ( Primary School )</vt:lpstr>
      <vt:lpstr>CLASSROOMS (Secondary School)</vt:lpstr>
      <vt:lpstr>CLASSROOMS (High School ) </vt:lpstr>
      <vt:lpstr>SCHOOL GARDEN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School</dc:title>
  <dc:creator>Windows Kullanıcısı</dc:creator>
  <cp:lastModifiedBy>Windows Kullanıcısı</cp:lastModifiedBy>
  <cp:revision>15</cp:revision>
  <dcterms:created xsi:type="dcterms:W3CDTF">2019-01-22T09:21:37Z</dcterms:created>
  <dcterms:modified xsi:type="dcterms:W3CDTF">2019-01-23T07:37:35Z</dcterms:modified>
</cp:coreProperties>
</file>