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11AB-0BB1-4A52-B44A-4F244A792044}" type="datetimeFigureOut">
              <a:rPr lang="sr-Latn-CS" smtClean="0"/>
              <a:t>19.5.2019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1CDA-EC27-45EC-97DE-CB81F74DC9A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hksAlrRJA" TargetMode="External"/><Relationship Id="rId2" Type="http://schemas.openxmlformats.org/officeDocument/2006/relationships/hyperlink" Target="https://www.youtube.com/watch?v=ESGUxeGjLE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AdSlJZQRg" TargetMode="External"/><Relationship Id="rId2" Type="http://schemas.openxmlformats.org/officeDocument/2006/relationships/hyperlink" Target="https://www.youtube.com/watch?v=3OnG7k1REw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2Xl-RVl07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wisdome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Ivana Mažuranića</a:t>
            </a:r>
          </a:p>
          <a:p>
            <a:r>
              <a:rPr lang="hr-HR" dirty="0" smtClean="0"/>
              <a:t>Vinkovci</a:t>
            </a:r>
          </a:p>
          <a:p>
            <a:r>
              <a:rPr lang="hr-HR" dirty="0" smtClean="0"/>
              <a:t>Croatia</a:t>
            </a:r>
            <a:endParaRPr lang="hr-HR" dirty="0"/>
          </a:p>
        </p:txBody>
      </p:sp>
      <p:pic>
        <p:nvPicPr>
          <p:cNvPr id="4" name="Slika 3" descr="erasmus+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962025"/>
          </a:xfrm>
          <a:prstGeom prst="rect">
            <a:avLst/>
          </a:prstGeom>
        </p:spPr>
      </p:pic>
      <p:pic>
        <p:nvPicPr>
          <p:cNvPr id="5" name="Slika 4" descr="log šk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55" y="0"/>
            <a:ext cx="1743045" cy="1621885"/>
          </a:xfrm>
          <a:prstGeom prst="rect">
            <a:avLst/>
          </a:prstGeom>
        </p:spPr>
      </p:pic>
      <p:pic>
        <p:nvPicPr>
          <p:cNvPr id="6" name="Slika 5" descr="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0"/>
            <a:ext cx="1911681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Proverbs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Riječi su kao pčele – i med i žalac.</a:t>
            </a:r>
          </a:p>
          <a:p>
            <a:r>
              <a:rPr lang="hr-HR" dirty="0" smtClean="0"/>
              <a:t>Kakvo zvono, takav glas; kakvo žito, takav klas.</a:t>
            </a:r>
          </a:p>
          <a:p>
            <a:r>
              <a:rPr lang="hr-HR" dirty="0" smtClean="0"/>
              <a:t>Drvo se na drvo naslanja, a čovjek na čovjeka.</a:t>
            </a:r>
          </a:p>
          <a:p>
            <a:r>
              <a:rPr lang="hr-HR" dirty="0" smtClean="0"/>
              <a:t>Kakvo drvo, takav klin; kakav otac,takav sin.</a:t>
            </a:r>
          </a:p>
          <a:p>
            <a:r>
              <a:rPr lang="hr-HR" dirty="0" smtClean="0"/>
              <a:t>Nisam ja tikva bez korijena.</a:t>
            </a:r>
          </a:p>
          <a:p>
            <a:r>
              <a:rPr lang="hr-HR" dirty="0" smtClean="0"/>
              <a:t>Kud vojska prolazi, ni trava ne raste.</a:t>
            </a:r>
          </a:p>
          <a:p>
            <a:r>
              <a:rPr lang="hr-HR" dirty="0" smtClean="0"/>
              <a:t>Tko s đavolom tikve sadi, o glavu mu se razbijaju.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err="1" smtClean="0"/>
              <a:t>Words</a:t>
            </a:r>
            <a:r>
              <a:rPr lang="hr-HR" dirty="0" smtClean="0"/>
              <a:t> are like </a:t>
            </a:r>
            <a:r>
              <a:rPr lang="hr-HR" dirty="0" err="1" smtClean="0"/>
              <a:t>bees</a:t>
            </a:r>
            <a:r>
              <a:rPr lang="hr-HR" dirty="0" smtClean="0"/>
              <a:t> – </a:t>
            </a:r>
            <a:r>
              <a:rPr lang="hr-HR" dirty="0" err="1" smtClean="0"/>
              <a:t>honey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spike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Like bell, like </a:t>
            </a:r>
            <a:r>
              <a:rPr lang="hr-HR" dirty="0" err="1" smtClean="0"/>
              <a:t>sound</a:t>
            </a:r>
            <a:r>
              <a:rPr lang="hr-HR" dirty="0" smtClean="0"/>
              <a:t>;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wheat</a:t>
            </a:r>
            <a:r>
              <a:rPr lang="hr-HR" dirty="0" smtClean="0"/>
              <a:t>,like </a:t>
            </a:r>
            <a:r>
              <a:rPr lang="hr-HR" dirty="0" err="1" smtClean="0"/>
              <a:t>ear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A </a:t>
            </a:r>
            <a:r>
              <a:rPr lang="hr-HR" dirty="0" err="1" smtClean="0"/>
              <a:t>tree</a:t>
            </a:r>
            <a:r>
              <a:rPr lang="hr-HR" dirty="0" smtClean="0"/>
              <a:t> </a:t>
            </a:r>
            <a:r>
              <a:rPr lang="hr-HR" dirty="0" err="1" smtClean="0"/>
              <a:t>leans</a:t>
            </a:r>
            <a:r>
              <a:rPr lang="hr-HR" dirty="0" smtClean="0"/>
              <a:t> on a </a:t>
            </a:r>
            <a:r>
              <a:rPr lang="hr-HR" dirty="0" err="1" smtClean="0"/>
              <a:t>tree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 </a:t>
            </a:r>
            <a:r>
              <a:rPr lang="hr-HR" dirty="0" err="1" smtClean="0"/>
              <a:t>leans</a:t>
            </a:r>
            <a:r>
              <a:rPr lang="hr-HR" dirty="0" smtClean="0"/>
              <a:t> on </a:t>
            </a:r>
            <a:r>
              <a:rPr lang="hr-HR" dirty="0" err="1" smtClean="0"/>
              <a:t>man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Like </a:t>
            </a:r>
            <a:r>
              <a:rPr lang="hr-HR" dirty="0" err="1" smtClean="0"/>
              <a:t>tree</a:t>
            </a:r>
            <a:r>
              <a:rPr lang="hr-HR" dirty="0" smtClean="0"/>
              <a:t>,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wedge</a:t>
            </a:r>
            <a:r>
              <a:rPr lang="hr-HR" dirty="0" smtClean="0"/>
              <a:t>;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father</a:t>
            </a:r>
            <a:r>
              <a:rPr lang="hr-HR" dirty="0" smtClean="0"/>
              <a:t>,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son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I’m </a:t>
            </a:r>
            <a:r>
              <a:rPr lang="hr-HR" dirty="0" err="1" smtClean="0"/>
              <a:t>not</a:t>
            </a:r>
            <a:r>
              <a:rPr lang="hr-HR" dirty="0" smtClean="0"/>
              <a:t> a </a:t>
            </a:r>
            <a:r>
              <a:rPr lang="hr-HR" dirty="0" err="1" smtClean="0"/>
              <a:t>gourd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no </a:t>
            </a:r>
            <a:r>
              <a:rPr lang="hr-HR" dirty="0" err="1" smtClean="0"/>
              <a:t>roots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army</a:t>
            </a:r>
            <a:r>
              <a:rPr lang="hr-HR" dirty="0" smtClean="0"/>
              <a:t> </a:t>
            </a:r>
            <a:r>
              <a:rPr lang="hr-HR" dirty="0" err="1" smtClean="0"/>
              <a:t>goes</a:t>
            </a:r>
            <a:r>
              <a:rPr lang="hr-HR" dirty="0" smtClean="0"/>
              <a:t>,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even</a:t>
            </a:r>
            <a:r>
              <a:rPr lang="hr-HR" dirty="0" smtClean="0"/>
              <a:t> grass </a:t>
            </a:r>
            <a:r>
              <a:rPr lang="hr-HR" dirty="0" err="1" smtClean="0"/>
              <a:t>grows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plants</a:t>
            </a:r>
            <a:r>
              <a:rPr lang="hr-HR" dirty="0" smtClean="0"/>
              <a:t> </a:t>
            </a:r>
            <a:r>
              <a:rPr lang="hr-HR" dirty="0" err="1" smtClean="0"/>
              <a:t>gourds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devil</a:t>
            </a:r>
            <a:r>
              <a:rPr lang="hr-HR" dirty="0" smtClean="0"/>
              <a:t>,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smash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head</a:t>
            </a:r>
            <a:r>
              <a:rPr lang="hr-HR" dirty="0" smtClean="0"/>
              <a:t>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Slika 4" descr="klas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60285" cy="1500174"/>
          </a:xfrm>
          <a:prstGeom prst="rect">
            <a:avLst/>
          </a:prstGeom>
        </p:spPr>
      </p:pic>
      <p:pic>
        <p:nvPicPr>
          <p:cNvPr id="6" name="Slika 5" descr="šum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0"/>
            <a:ext cx="2357422" cy="1510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TIKVA – GOURD  </a:t>
            </a:r>
            <a:br>
              <a:rPr lang="hr-HR" dirty="0" smtClean="0"/>
            </a:b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art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endParaRPr lang="hr-HR" dirty="0"/>
          </a:p>
        </p:txBody>
      </p:sp>
      <p:pic>
        <p:nvPicPr>
          <p:cNvPr id="4" name="Rezervirano mjesto sadržaja 3" descr="tikvic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3699468" cy="2071702"/>
          </a:xfrm>
        </p:spPr>
      </p:pic>
      <p:pic>
        <p:nvPicPr>
          <p:cNvPr id="5" name="Slika 4" descr="tikvic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43380"/>
            <a:ext cx="1914525" cy="2390775"/>
          </a:xfrm>
          <a:prstGeom prst="rect">
            <a:avLst/>
          </a:prstGeom>
        </p:spPr>
      </p:pic>
      <p:pic>
        <p:nvPicPr>
          <p:cNvPr id="6" name="Slika 5" descr="tikvic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343" y="2500306"/>
            <a:ext cx="5250657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NATURE IN TRADITIONAL OUTFIT </a:t>
            </a:r>
            <a:endParaRPr lang="hr-HR" dirty="0"/>
          </a:p>
        </p:txBody>
      </p:sp>
      <p:pic>
        <p:nvPicPr>
          <p:cNvPr id="4" name="Rezervirano mjesto sadržaja 3" descr="21_1_2015_narodne_nošnje_slavonsk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038600" cy="2524125"/>
          </a:xfrm>
        </p:spPr>
      </p:pic>
      <p:pic>
        <p:nvPicPr>
          <p:cNvPr id="7" name="Rezervirano mjesto sadržaja 6" descr="maram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142984"/>
            <a:ext cx="4038600" cy="3030586"/>
          </a:xfrm>
        </p:spPr>
      </p:pic>
      <p:pic>
        <p:nvPicPr>
          <p:cNvPr id="5" name="Slika 4" descr="maram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7628"/>
            <a:ext cx="4895344" cy="3000372"/>
          </a:xfrm>
          <a:prstGeom prst="rect">
            <a:avLst/>
          </a:prstGeom>
        </p:spPr>
      </p:pic>
      <p:pic>
        <p:nvPicPr>
          <p:cNvPr id="8" name="Slika 7" descr="maram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929042"/>
            <a:ext cx="390527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SONGS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M</a:t>
            </a:r>
            <a:r>
              <a:rPr lang="en-US" dirty="0" err="1" smtClean="0"/>
              <a:t>otives</a:t>
            </a:r>
            <a:r>
              <a:rPr lang="en-US" dirty="0" smtClean="0"/>
              <a:t> of nature are common in </a:t>
            </a:r>
            <a:r>
              <a:rPr lang="hr-HR" dirty="0" err="1" smtClean="0"/>
              <a:t>Croatian</a:t>
            </a:r>
            <a:r>
              <a:rPr lang="hr-HR" dirty="0" smtClean="0"/>
              <a:t> </a:t>
            </a: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en-US" dirty="0" smtClean="0"/>
              <a:t>songs</a:t>
            </a:r>
            <a:r>
              <a:rPr lang="hr-HR" dirty="0" smtClean="0"/>
              <a:t>, </a:t>
            </a:r>
            <a:r>
              <a:rPr lang="hr-HR" dirty="0" err="1" smtClean="0"/>
              <a:t>especially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slavonian</a:t>
            </a:r>
            <a:r>
              <a:rPr lang="hr-HR" dirty="0" smtClean="0"/>
              <a:t> bećarac </a:t>
            </a:r>
            <a:r>
              <a:rPr lang="hr-HR" dirty="0" err="1" smtClean="0"/>
              <a:t>and</a:t>
            </a:r>
            <a:r>
              <a:rPr lang="hr-HR" dirty="0" smtClean="0"/>
              <a:t> svatovac. Most </a:t>
            </a:r>
            <a:r>
              <a:rPr lang="hr-HR" dirty="0" err="1" smtClean="0"/>
              <a:t>frequent</a:t>
            </a:r>
            <a:r>
              <a:rPr lang="hr-HR" dirty="0" smtClean="0"/>
              <a:t> </a:t>
            </a:r>
            <a:r>
              <a:rPr lang="hr-HR" dirty="0" err="1" smtClean="0"/>
              <a:t>ones</a:t>
            </a:r>
            <a:r>
              <a:rPr lang="hr-HR" dirty="0" smtClean="0"/>
              <a:t> are: </a:t>
            </a:r>
            <a:r>
              <a:rPr lang="hr-HR" dirty="0" err="1" smtClean="0"/>
              <a:t>dawn</a:t>
            </a:r>
            <a:r>
              <a:rPr lang="hr-HR" dirty="0" smtClean="0"/>
              <a:t>, </a:t>
            </a:r>
            <a:r>
              <a:rPr lang="hr-HR" dirty="0" err="1" smtClean="0"/>
              <a:t>various</a:t>
            </a:r>
            <a:r>
              <a:rPr lang="hr-HR" dirty="0" smtClean="0"/>
              <a:t> animals (</a:t>
            </a:r>
            <a:r>
              <a:rPr lang="hr-HR" dirty="0" err="1" smtClean="0"/>
              <a:t>lamb</a:t>
            </a:r>
            <a:r>
              <a:rPr lang="hr-HR" dirty="0" smtClean="0"/>
              <a:t>, </a:t>
            </a:r>
            <a:r>
              <a:rPr lang="hr-HR" dirty="0" err="1" smtClean="0"/>
              <a:t>dove</a:t>
            </a:r>
            <a:r>
              <a:rPr lang="hr-HR" dirty="0" smtClean="0"/>
              <a:t>), </a:t>
            </a:r>
            <a:r>
              <a:rPr lang="hr-HR" dirty="0" err="1" smtClean="0"/>
              <a:t>corn</a:t>
            </a:r>
            <a:r>
              <a:rPr lang="hr-HR" dirty="0" smtClean="0"/>
              <a:t>, </a:t>
            </a:r>
            <a:r>
              <a:rPr lang="hr-HR" dirty="0" err="1" smtClean="0"/>
              <a:t>apple</a:t>
            </a:r>
            <a:r>
              <a:rPr lang="hr-HR" dirty="0" smtClean="0"/>
              <a:t>, </a:t>
            </a:r>
            <a:r>
              <a:rPr lang="hr-HR" dirty="0" err="1" smtClean="0"/>
              <a:t>hyacinth</a:t>
            </a:r>
            <a:r>
              <a:rPr lang="hr-HR" dirty="0" smtClean="0"/>
              <a:t>, pine </a:t>
            </a:r>
            <a:r>
              <a:rPr lang="hr-HR" dirty="0" err="1" smtClean="0"/>
              <a:t>tree</a:t>
            </a:r>
            <a:r>
              <a:rPr lang="hr-HR" dirty="0" smtClean="0"/>
              <a:t>, rose, </a:t>
            </a:r>
            <a:r>
              <a:rPr lang="hr-HR" dirty="0" err="1" smtClean="0"/>
              <a:t>walnut..</a:t>
            </a:r>
            <a:r>
              <a:rPr lang="hr-HR" dirty="0" smtClean="0"/>
              <a:t>.</a:t>
            </a:r>
          </a:p>
          <a:p>
            <a:r>
              <a:rPr lang="hr-HR" dirty="0" smtClean="0">
                <a:hlinkClick r:id="rId2"/>
              </a:rPr>
              <a:t>https://www.youtube.com/watch?v=ESGUxeGjLEQ</a:t>
            </a:r>
            <a:r>
              <a:rPr lang="hr-HR" dirty="0" smtClean="0"/>
              <a:t>  “</a:t>
            </a:r>
            <a:r>
              <a:rPr lang="hr-HR" dirty="0" err="1" smtClean="0"/>
              <a:t>Zorja</a:t>
            </a:r>
            <a:r>
              <a:rPr lang="hr-HR" dirty="0" smtClean="0"/>
              <a:t> je </a:t>
            </a:r>
            <a:r>
              <a:rPr lang="hr-HR" dirty="0" err="1" smtClean="0"/>
              <a:t>zorja</a:t>
            </a:r>
            <a:r>
              <a:rPr lang="hr-HR" dirty="0" smtClean="0"/>
              <a:t>” (</a:t>
            </a:r>
            <a:r>
              <a:rPr lang="hr-HR" dirty="0" err="1" smtClean="0"/>
              <a:t>Dawn</a:t>
            </a:r>
            <a:r>
              <a:rPr lang="hr-HR" dirty="0" smtClean="0"/>
              <a:t> is </a:t>
            </a:r>
            <a:r>
              <a:rPr lang="hr-HR" dirty="0" err="1" smtClean="0"/>
              <a:t>dawning</a:t>
            </a:r>
            <a:r>
              <a:rPr lang="hr-HR" dirty="0" smtClean="0"/>
              <a:t>)</a:t>
            </a:r>
          </a:p>
          <a:p>
            <a:r>
              <a:rPr lang="hr-HR" dirty="0" smtClean="0">
                <a:hlinkClick r:id="rId3"/>
              </a:rPr>
              <a:t>https://www.youtube.com/watch?v=vBhksAlrRJA</a:t>
            </a:r>
            <a:r>
              <a:rPr lang="hr-HR" dirty="0" smtClean="0"/>
              <a:t> “Ivo sadi bora zelenoga” (Ivo is </a:t>
            </a:r>
            <a:r>
              <a:rPr lang="hr-HR" dirty="0" err="1" smtClean="0"/>
              <a:t>planting</a:t>
            </a:r>
            <a:r>
              <a:rPr lang="hr-HR" dirty="0" smtClean="0"/>
              <a:t> green pine </a:t>
            </a:r>
            <a:r>
              <a:rPr lang="hr-HR" dirty="0" err="1" smtClean="0"/>
              <a:t>tree</a:t>
            </a:r>
            <a:r>
              <a:rPr lang="hr-HR" dirty="0" smtClean="0"/>
              <a:t>, </a:t>
            </a:r>
            <a:r>
              <a:rPr lang="hr-HR" dirty="0" err="1" smtClean="0"/>
              <a:t>Kries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tra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82766" cy="1571612"/>
          </a:xfrm>
          <a:prstGeom prst="rect">
            <a:avLst/>
          </a:prstGeom>
        </p:spPr>
      </p:pic>
      <p:pic>
        <p:nvPicPr>
          <p:cNvPr id="5" name="Slika 4" descr="trad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0"/>
            <a:ext cx="1500166" cy="20002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Dances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2"/>
              </a:rPr>
              <a:t>https://www.youtube.com/watch?v=3OnG7k1REwE</a:t>
            </a:r>
            <a:r>
              <a:rPr lang="hr-HR" dirty="0" smtClean="0"/>
              <a:t> “Tri sam dana kukuruze brala” (For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days</a:t>
            </a:r>
            <a:r>
              <a:rPr lang="hr-HR" dirty="0" smtClean="0"/>
              <a:t> 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picking</a:t>
            </a:r>
            <a:r>
              <a:rPr lang="hr-HR" dirty="0" smtClean="0"/>
              <a:t> </a:t>
            </a:r>
            <a:r>
              <a:rPr lang="hr-HR" dirty="0" err="1" smtClean="0"/>
              <a:t>corn</a:t>
            </a:r>
            <a:r>
              <a:rPr lang="hr-HR" dirty="0" smtClean="0"/>
              <a:t>)</a:t>
            </a:r>
          </a:p>
          <a:p>
            <a:r>
              <a:rPr lang="hr-HR" dirty="0" smtClean="0">
                <a:hlinkClick r:id="rId3"/>
              </a:rPr>
              <a:t>https://www.youtube.com/watch?v=ZDAdSlJZQRg</a:t>
            </a:r>
            <a:r>
              <a:rPr lang="hr-HR" dirty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video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find</a:t>
            </a:r>
            <a:r>
              <a:rPr lang="hr-HR" dirty="0" smtClean="0"/>
              <a:t>: janje (</a:t>
            </a:r>
            <a:r>
              <a:rPr lang="hr-HR" dirty="0" err="1" smtClean="0"/>
              <a:t>lamb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meaning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beloved</a:t>
            </a:r>
            <a:r>
              <a:rPr lang="hr-HR" dirty="0" smtClean="0"/>
              <a:t> one), riba (</a:t>
            </a:r>
            <a:r>
              <a:rPr lang="hr-HR" dirty="0" err="1" smtClean="0"/>
              <a:t>fish</a:t>
            </a:r>
            <a:r>
              <a:rPr lang="hr-HR" dirty="0" smtClean="0"/>
              <a:t>), hrast, </a:t>
            </a:r>
            <a:r>
              <a:rPr lang="hr-HR" dirty="0" err="1" smtClean="0"/>
              <a:t>rastić</a:t>
            </a:r>
            <a:r>
              <a:rPr lang="hr-HR" dirty="0" smtClean="0"/>
              <a:t> (</a:t>
            </a:r>
            <a:r>
              <a:rPr lang="hr-HR" dirty="0" err="1" smtClean="0"/>
              <a:t>oak</a:t>
            </a:r>
            <a:r>
              <a:rPr lang="hr-HR" dirty="0" smtClean="0"/>
              <a:t> </a:t>
            </a:r>
            <a:r>
              <a:rPr lang="hr-HR" dirty="0" err="1" smtClean="0"/>
              <a:t>tree</a:t>
            </a:r>
            <a:r>
              <a:rPr lang="hr-HR" dirty="0" smtClean="0"/>
              <a:t>), kupus (</a:t>
            </a:r>
            <a:r>
              <a:rPr lang="hr-HR" dirty="0" err="1" smtClean="0"/>
              <a:t>cabbage</a:t>
            </a:r>
            <a:r>
              <a:rPr lang="hr-HR" dirty="0" smtClean="0"/>
              <a:t>), </a:t>
            </a:r>
            <a:r>
              <a:rPr lang="hr-HR" dirty="0" err="1" smtClean="0"/>
              <a:t>ditelina</a:t>
            </a:r>
            <a:r>
              <a:rPr lang="hr-HR" dirty="0" smtClean="0"/>
              <a:t> (</a:t>
            </a:r>
            <a:r>
              <a:rPr lang="hr-HR" dirty="0" err="1" smtClean="0"/>
              <a:t>clover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7" name="Slika 6" descr="IMG_20190519_173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71612" cy="1571612"/>
          </a:xfrm>
          <a:prstGeom prst="rect">
            <a:avLst/>
          </a:prstGeom>
        </p:spPr>
      </p:pic>
      <p:pic>
        <p:nvPicPr>
          <p:cNvPr id="8" name="Slika 7" descr="IMG_20190519_173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0"/>
            <a:ext cx="1643042" cy="1643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Customs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https://www.youtube.com/watch?v=L2Xl-RVl07U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link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motives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nature are </a:t>
            </a:r>
            <a:r>
              <a:rPr lang="hr-HR" dirty="0" err="1" smtClean="0"/>
              <a:t>present</a:t>
            </a:r>
            <a:r>
              <a:rPr lang="hr-HR" dirty="0" smtClean="0"/>
              <a:t>: smilje (</a:t>
            </a:r>
            <a:r>
              <a:rPr lang="hr-HR" dirty="0" err="1" smtClean="0"/>
              <a:t>immortelle</a:t>
            </a:r>
            <a:r>
              <a:rPr lang="hr-HR" dirty="0" smtClean="0"/>
              <a:t>), žito (</a:t>
            </a:r>
            <a:r>
              <a:rPr lang="hr-HR" dirty="0" err="1" smtClean="0"/>
              <a:t>wheat</a:t>
            </a:r>
            <a:r>
              <a:rPr lang="hr-HR" dirty="0" smtClean="0"/>
              <a:t>), klas (</a:t>
            </a:r>
            <a:r>
              <a:rPr lang="hr-HR" dirty="0" err="1" smtClean="0"/>
              <a:t>ear</a:t>
            </a:r>
            <a:r>
              <a:rPr lang="hr-HR" dirty="0" smtClean="0"/>
              <a:t>), raž (</a:t>
            </a:r>
            <a:r>
              <a:rPr lang="hr-HR" dirty="0" err="1" smtClean="0"/>
              <a:t>rye</a:t>
            </a:r>
            <a:r>
              <a:rPr lang="hr-HR" dirty="0" smtClean="0"/>
              <a:t>), žir (</a:t>
            </a:r>
            <a:r>
              <a:rPr lang="hr-HR" dirty="0" err="1" smtClean="0"/>
              <a:t>acorn</a:t>
            </a:r>
            <a:r>
              <a:rPr lang="hr-HR" dirty="0" smtClean="0"/>
              <a:t>), paun (</a:t>
            </a:r>
            <a:r>
              <a:rPr lang="hr-HR" dirty="0" err="1" smtClean="0"/>
              <a:t>peacock</a:t>
            </a:r>
            <a:r>
              <a:rPr lang="hr-HR" dirty="0" smtClean="0"/>
              <a:t>). </a:t>
            </a:r>
            <a:r>
              <a:rPr lang="hr-HR" dirty="0" err="1" smtClean="0"/>
              <a:t>This</a:t>
            </a:r>
            <a:r>
              <a:rPr lang="hr-HR" dirty="0" smtClean="0"/>
              <a:t> video </a:t>
            </a:r>
            <a:r>
              <a:rPr lang="hr-HR" dirty="0" err="1" smtClean="0"/>
              <a:t>shows</a:t>
            </a:r>
            <a:r>
              <a:rPr lang="hr-HR" dirty="0" smtClean="0"/>
              <a:t> a </a:t>
            </a:r>
            <a:r>
              <a:rPr lang="hr-HR" dirty="0" err="1" smtClean="0"/>
              <a:t>spring</a:t>
            </a:r>
            <a:r>
              <a:rPr lang="hr-HR" dirty="0" smtClean="0"/>
              <a:t> </a:t>
            </a:r>
            <a:r>
              <a:rPr lang="hr-HR" dirty="0" err="1" smtClean="0"/>
              <a:t>custom</a:t>
            </a:r>
            <a:r>
              <a:rPr lang="hr-HR" dirty="0" smtClean="0"/>
              <a:t> – </a:t>
            </a:r>
            <a:r>
              <a:rPr lang="hr-HR" dirty="0" err="1" smtClean="0"/>
              <a:t>young</a:t>
            </a:r>
            <a:r>
              <a:rPr lang="hr-HR" dirty="0" smtClean="0"/>
              <a:t> </a:t>
            </a:r>
            <a:r>
              <a:rPr lang="hr-HR" dirty="0" err="1" smtClean="0"/>
              <a:t>girls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house</a:t>
            </a:r>
            <a:r>
              <a:rPr lang="hr-HR" dirty="0" smtClean="0"/>
              <a:t> to </a:t>
            </a:r>
            <a:r>
              <a:rPr lang="hr-HR" dirty="0" err="1" smtClean="0"/>
              <a:t>house</a:t>
            </a:r>
            <a:r>
              <a:rPr lang="hr-HR" dirty="0" smtClean="0"/>
              <a:t> </a:t>
            </a:r>
            <a:r>
              <a:rPr lang="hr-HR" dirty="0" err="1" smtClean="0"/>
              <a:t>wishing</a:t>
            </a:r>
            <a:r>
              <a:rPr lang="hr-HR" dirty="0" smtClean="0"/>
              <a:t> </a:t>
            </a:r>
            <a:r>
              <a:rPr lang="hr-HR" dirty="0" err="1" smtClean="0"/>
              <a:t>everyone</a:t>
            </a:r>
            <a:r>
              <a:rPr lang="hr-HR" dirty="0" smtClean="0"/>
              <a:t>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song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dancing</a:t>
            </a:r>
            <a:r>
              <a:rPr lang="hr-HR" dirty="0" smtClean="0"/>
              <a:t>. </a:t>
            </a:r>
            <a:r>
              <a:rPr lang="hr-HR" dirty="0" err="1" smtClean="0"/>
              <a:t>Hosts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gifts</a:t>
            </a:r>
            <a:r>
              <a:rPr lang="hr-HR" dirty="0" smtClean="0"/>
              <a:t> like </a:t>
            </a:r>
            <a:r>
              <a:rPr lang="hr-HR" dirty="0" err="1" smtClean="0"/>
              <a:t>apples</a:t>
            </a:r>
            <a:r>
              <a:rPr lang="hr-HR" dirty="0" smtClean="0"/>
              <a:t>, </a:t>
            </a:r>
            <a:r>
              <a:rPr lang="hr-HR" dirty="0" err="1" smtClean="0"/>
              <a:t>eggs</a:t>
            </a:r>
            <a:r>
              <a:rPr lang="hr-HR" dirty="0" smtClean="0"/>
              <a:t>, some </a:t>
            </a:r>
            <a:r>
              <a:rPr lang="hr-HR" dirty="0" err="1" smtClean="0"/>
              <a:t>money..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Symbolism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Lamb</a:t>
            </a:r>
            <a:r>
              <a:rPr lang="hr-HR" dirty="0" smtClean="0"/>
              <a:t>, </a:t>
            </a:r>
            <a:r>
              <a:rPr lang="hr-HR" dirty="0" err="1" smtClean="0"/>
              <a:t>dove</a:t>
            </a:r>
            <a:r>
              <a:rPr lang="hr-HR" dirty="0" smtClean="0"/>
              <a:t> – </a:t>
            </a:r>
            <a:r>
              <a:rPr lang="hr-HR" dirty="0" err="1" smtClean="0"/>
              <a:t>beloved</a:t>
            </a:r>
            <a:r>
              <a:rPr lang="hr-HR" dirty="0" smtClean="0"/>
              <a:t> one</a:t>
            </a:r>
          </a:p>
          <a:p>
            <a:r>
              <a:rPr lang="hr-HR" dirty="0" err="1" smtClean="0"/>
              <a:t>Apple</a:t>
            </a:r>
            <a:r>
              <a:rPr lang="hr-HR" dirty="0" smtClean="0"/>
              <a:t> – </a:t>
            </a:r>
            <a:r>
              <a:rPr lang="hr-HR" dirty="0" err="1" smtClean="0"/>
              <a:t>given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one </a:t>
            </a:r>
            <a:r>
              <a:rPr lang="hr-HR" dirty="0" err="1" smtClean="0"/>
              <a:t>you</a:t>
            </a:r>
            <a:r>
              <a:rPr lang="hr-HR" dirty="0" smtClean="0"/>
              <a:t> like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accepted</a:t>
            </a:r>
            <a:r>
              <a:rPr lang="hr-HR" dirty="0"/>
              <a:t> </a:t>
            </a:r>
            <a:r>
              <a:rPr lang="hr-HR" dirty="0" smtClean="0"/>
              <a:t>it </a:t>
            </a:r>
            <a:r>
              <a:rPr lang="hr-HR" dirty="0" err="1" smtClean="0"/>
              <a:t>means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are </a:t>
            </a:r>
            <a:r>
              <a:rPr lang="hr-HR" dirty="0" err="1" smtClean="0"/>
              <a:t>liked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,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refused</a:t>
            </a:r>
            <a:r>
              <a:rPr lang="hr-HR" dirty="0" smtClean="0"/>
              <a:t> – </a:t>
            </a:r>
            <a:r>
              <a:rPr lang="hr-HR" dirty="0" err="1" smtClean="0"/>
              <a:t>better</a:t>
            </a:r>
            <a:r>
              <a:rPr lang="hr-HR" dirty="0" smtClean="0"/>
              <a:t> </a:t>
            </a:r>
            <a:r>
              <a:rPr lang="hr-HR" dirty="0" err="1" smtClean="0"/>
              <a:t>try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love </a:t>
            </a:r>
            <a:r>
              <a:rPr lang="hr-HR" dirty="0" err="1" smtClean="0"/>
              <a:t>luck</a:t>
            </a:r>
            <a:r>
              <a:rPr lang="hr-HR" dirty="0" smtClean="0"/>
              <a:t> </a:t>
            </a:r>
            <a:r>
              <a:rPr lang="hr-HR" dirty="0" err="1" smtClean="0"/>
              <a:t>elsewhere</a:t>
            </a:r>
            <a:endParaRPr lang="hr-HR" dirty="0" smtClean="0"/>
          </a:p>
          <a:p>
            <a:r>
              <a:rPr lang="hr-HR" dirty="0" err="1" smtClean="0"/>
              <a:t>Various</a:t>
            </a:r>
            <a:r>
              <a:rPr lang="hr-HR" dirty="0" smtClean="0"/>
              <a:t> </a:t>
            </a:r>
            <a:r>
              <a:rPr lang="hr-HR" dirty="0" err="1" smtClean="0"/>
              <a:t>flowers</a:t>
            </a:r>
            <a:r>
              <a:rPr lang="hr-HR" dirty="0" smtClean="0"/>
              <a:t> – </a:t>
            </a:r>
            <a:r>
              <a:rPr lang="hr-HR" dirty="0" err="1" smtClean="0"/>
              <a:t>usually</a:t>
            </a:r>
            <a:r>
              <a:rPr lang="hr-HR" dirty="0" smtClean="0"/>
              <a:t> </a:t>
            </a:r>
            <a:r>
              <a:rPr lang="hr-HR" dirty="0" err="1" smtClean="0"/>
              <a:t>represent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beauty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girtl</a:t>
            </a:r>
            <a:r>
              <a:rPr lang="hr-HR" dirty="0" smtClean="0"/>
              <a:t> or a </a:t>
            </a:r>
            <a:r>
              <a:rPr lang="hr-HR" dirty="0" err="1" smtClean="0"/>
              <a:t>boy</a:t>
            </a:r>
            <a:endParaRPr lang="hr-HR" dirty="0" smtClean="0"/>
          </a:p>
          <a:p>
            <a:r>
              <a:rPr lang="hr-HR" dirty="0" smtClean="0"/>
              <a:t>Animals (</a:t>
            </a:r>
            <a:r>
              <a:rPr lang="hr-HR" dirty="0" err="1" smtClean="0"/>
              <a:t>peackock</a:t>
            </a:r>
            <a:r>
              <a:rPr lang="hr-HR" dirty="0" smtClean="0"/>
              <a:t>, </a:t>
            </a:r>
            <a:r>
              <a:rPr lang="hr-HR" dirty="0" err="1" smtClean="0"/>
              <a:t>roe</a:t>
            </a:r>
            <a:r>
              <a:rPr lang="hr-HR" dirty="0" smtClean="0"/>
              <a:t>) – </a:t>
            </a:r>
            <a:r>
              <a:rPr lang="hr-HR" dirty="0" err="1" smtClean="0"/>
              <a:t>represent</a:t>
            </a:r>
            <a:r>
              <a:rPr lang="hr-HR" dirty="0" smtClean="0"/>
              <a:t> how </a:t>
            </a:r>
            <a:r>
              <a:rPr lang="hr-HR" dirty="0" err="1" smtClean="0"/>
              <a:t>ellegant</a:t>
            </a:r>
            <a:r>
              <a:rPr lang="hr-HR" dirty="0" smtClean="0"/>
              <a:t> </a:t>
            </a:r>
            <a:r>
              <a:rPr lang="hr-HR" dirty="0" err="1" smtClean="0"/>
              <a:t>beloved</a:t>
            </a:r>
            <a:r>
              <a:rPr lang="hr-HR" dirty="0" smtClean="0"/>
              <a:t> one 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434</Words>
  <Application>Microsoft Office PowerPoint</Application>
  <PresentationFormat>Prikaz na zaslonu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Traditional wisdome</vt:lpstr>
      <vt:lpstr>Proverbs </vt:lpstr>
      <vt:lpstr>TIKVA – GOURD   traditional art form</vt:lpstr>
      <vt:lpstr>NATURE IN TRADITIONAL OUTFIT </vt:lpstr>
      <vt:lpstr>SONGS </vt:lpstr>
      <vt:lpstr>Dances </vt:lpstr>
      <vt:lpstr>Customs </vt:lpstr>
      <vt:lpstr>Symbolism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Mirela</dc:creator>
  <cp:lastModifiedBy>Mirela</cp:lastModifiedBy>
  <cp:revision>10</cp:revision>
  <dcterms:created xsi:type="dcterms:W3CDTF">2019-05-19T18:31:31Z</dcterms:created>
  <dcterms:modified xsi:type="dcterms:W3CDTF">2019-05-19T20:04:37Z</dcterms:modified>
</cp:coreProperties>
</file>