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01416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04095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26264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36618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6348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11987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82808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27825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93618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25684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57144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ED52F8F-26A8-454C-B568-6B7AAF6EACEC}" type="datetimeFigureOut">
              <a:rPr lang="eu-ES" smtClean="0"/>
              <a:t>2018/12/16</a:t>
            </a:fld>
            <a:endParaRPr lang="eu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11D6A38-41A4-410E-B7C1-02AB095FFE86}" type="slidenum">
              <a:rPr lang="eu-ES" smtClean="0"/>
              <a:t>‹Nº›</a:t>
            </a:fld>
            <a:endParaRPr lang="eu-E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679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D5F852-5B56-4A94-9075-2B7B91EA5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600" b="1"/>
              <a:t>San Viator </a:t>
            </a:r>
            <a:r>
              <a:rPr lang="es-ES" sz="6600" b="1" dirty="0" err="1"/>
              <a:t>school</a:t>
            </a:r>
            <a:endParaRPr lang="eu-ES" sz="66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F31C59F-6D57-45BD-AE6A-9C7DF2B008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u-ES" dirty="0"/>
              <a:t>http://www.san-viator.eus/es/</a:t>
            </a:r>
          </a:p>
        </p:txBody>
      </p:sp>
    </p:spTree>
    <p:extLst>
      <p:ext uri="{BB962C8B-B14F-4D97-AF65-F5344CB8AC3E}">
        <p14:creationId xmlns:p14="http://schemas.microsoft.com/office/powerpoint/2010/main" val="401968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934168"/>
            <a:ext cx="11029616" cy="1013800"/>
          </a:xfrm>
        </p:spPr>
        <p:txBody>
          <a:bodyPr>
            <a:noAutofit/>
          </a:bodyPr>
          <a:lstStyle/>
          <a:p>
            <a:r>
              <a:rPr lang="es-ES" sz="9600" b="1" dirty="0" err="1"/>
              <a:t>Purple</a:t>
            </a:r>
            <a:r>
              <a:rPr lang="es-ES" sz="9600" b="1" dirty="0"/>
              <a:t> </a:t>
            </a:r>
            <a:r>
              <a:rPr lang="es-ES" sz="9600" b="1" dirty="0" err="1"/>
              <a:t>corner</a:t>
            </a:r>
            <a:endParaRPr lang="es-ES" sz="96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821" y="2224967"/>
            <a:ext cx="11465190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36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I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a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group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created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by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high school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students</a:t>
            </a:r>
            <a:r>
              <a:rPr lang="es-ES" altLang="es-ES" sz="36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.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lang="es-ES" altLang="es-ES" sz="36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W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e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have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a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section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36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of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school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in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which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they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expose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their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different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ideas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36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opinions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to reduce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gender</a:t>
            </a:r>
            <a:r>
              <a:rPr lang="es-ES" altLang="es-ES" sz="36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violence.</a:t>
            </a:r>
            <a:endParaRPr kumimoji="0" lang="es-ES" altLang="es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39" y="4268948"/>
            <a:ext cx="3481078" cy="258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Resultado de imagen de VIOLENCIA DE GEN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363" y="4268948"/>
            <a:ext cx="4471016" cy="247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90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975112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/>
              <a:t>PAINTING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77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73C9F9-94AD-46A2-BD14-A19AEF836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74314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7200" b="1" dirty="0" err="1"/>
              <a:t>Our</a:t>
            </a:r>
            <a:r>
              <a:rPr lang="es-ES" sz="7200" b="1" dirty="0"/>
              <a:t> </a:t>
            </a:r>
            <a:r>
              <a:rPr lang="es-ES" sz="7200" b="1" dirty="0" err="1"/>
              <a:t>school</a:t>
            </a:r>
            <a:r>
              <a:rPr lang="es-ES" sz="7200" b="1" dirty="0"/>
              <a:t>:</a:t>
            </a:r>
            <a:endParaRPr lang="eu-ES" sz="72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4BA51F5-59B7-40FC-A3E1-C77054D227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0598" y="2025908"/>
            <a:ext cx="11570803" cy="45550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altLang="eu-ES" sz="8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Our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school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is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located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in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northwest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of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Basque Country</a:t>
            </a:r>
            <a:r>
              <a:rPr kumimoji="0" lang="en-US" altLang="eu-ES" sz="36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, </a:t>
            </a:r>
            <a:r>
              <a:rPr lang="eu-ES" altLang="eu-ES" sz="3600">
                <a:solidFill>
                  <a:schemeClr val="tx1"/>
                </a:solidFill>
                <a:latin typeface="Arial" panose="020B0604020202020204" pitchFamily="34" charset="0"/>
              </a:rPr>
              <a:t>e</a:t>
            </a:r>
            <a:r>
              <a:rPr kumimoji="0" lang="eu-ES" altLang="eu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xactly in a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town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called</a:t>
            </a: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Sopuerta.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altLang="eu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u-ES" altLang="eu-ES" sz="36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</a:t>
            </a:r>
            <a:r>
              <a:rPr kumimoji="0" lang="eu-ES" altLang="eu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u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courses, preschool</a:t>
            </a:r>
            <a:r>
              <a:rPr kumimoji="0" lang="eu-ES" altLang="eu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u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elementary, middle</a:t>
            </a:r>
            <a:r>
              <a:rPr kumimoji="0" lang="eu-ES" altLang="eu-E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u-ES" altLang="eu-E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d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high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school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u-ES" altLang="eu-ES" sz="3600" err="1">
                <a:solidFill>
                  <a:schemeClr val="tx1"/>
                </a:solidFill>
                <a:latin typeface="Arial" panose="020B0604020202020204" pitchFamily="34" charset="0"/>
              </a:rPr>
              <a:t>make</a:t>
            </a:r>
            <a:r>
              <a:rPr lang="eu-ES" altLang="eu-ES" sz="3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u-ES" sz="3600">
                <a:solidFill>
                  <a:schemeClr val="tx1"/>
                </a:solidFill>
                <a:latin typeface="Arial" panose="020B0604020202020204" pitchFamily="34" charset="0"/>
              </a:rPr>
              <a:t>different</a:t>
            </a:r>
            <a:r>
              <a:rPr lang="eu-ES" altLang="eu-ES" sz="3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trips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during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the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err="1">
                <a:solidFill>
                  <a:schemeClr val="tx1"/>
                </a:solidFill>
                <a:latin typeface="Arial" panose="020B0604020202020204" pitchFamily="34" charset="0"/>
              </a:rPr>
              <a:t>year</a:t>
            </a:r>
            <a:r>
              <a:rPr lang="eu-ES" altLang="eu-ES" sz="3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u-ES" sz="3600">
                <a:solidFill>
                  <a:schemeClr val="tx1"/>
                </a:solidFill>
                <a:latin typeface="Arial" panose="020B0604020202020204" pitchFamily="34" charset="0"/>
              </a:rPr>
              <a:t>through</a:t>
            </a:r>
            <a:r>
              <a:rPr lang="eu-ES" altLang="eu-ES" sz="3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Europe </a:t>
            </a:r>
            <a:r>
              <a:rPr lang="eu-ES" altLang="eu-ES" sz="3600" dirty="0" err="1">
                <a:solidFill>
                  <a:schemeClr val="tx1"/>
                </a:solidFill>
                <a:latin typeface="Arial" panose="020B0604020202020204" pitchFamily="34" charset="0"/>
              </a:rPr>
              <a:t>and</a:t>
            </a:r>
            <a:r>
              <a:rPr lang="eu-ES" altLang="eu-ES" sz="3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u-ES" altLang="eu-ES" sz="3600" err="1">
                <a:solidFill>
                  <a:schemeClr val="tx1"/>
                </a:solidFill>
                <a:latin typeface="Arial" panose="020B0604020202020204" pitchFamily="34" charset="0"/>
              </a:rPr>
              <a:t>around</a:t>
            </a:r>
            <a:r>
              <a:rPr lang="eu-ES" altLang="eu-ES" sz="3600">
                <a:solidFill>
                  <a:schemeClr val="tx1"/>
                </a:solidFill>
                <a:latin typeface="Arial" panose="020B0604020202020204" pitchFamily="34" charset="0"/>
              </a:rPr>
              <a:t> Sopuerta</a:t>
            </a:r>
            <a:r>
              <a:rPr lang="en-US" altLang="eu-ES" sz="3600">
                <a:solidFill>
                  <a:schemeClr val="tx1"/>
                </a:solidFill>
                <a:latin typeface="Arial" panose="020B0604020202020204" pitchFamily="34" charset="0"/>
              </a:rPr>
              <a:t>. It depends on the course.</a:t>
            </a:r>
            <a:endParaRPr kumimoji="0" lang="eu-ES" altLang="eu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u-ES" altLang="eu-ES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u-ES" altLang="eu-E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</a:t>
            </a:r>
            <a:r>
              <a:rPr kumimoji="0" lang="eu-ES" altLang="eu-E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has 3 </a:t>
            </a:r>
            <a:r>
              <a:rPr kumimoji="0" lang="eu-ES" altLang="eu-ES" sz="3600" b="0" i="0" u="none" strike="noStrike" cap="none" normalizeH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differents</a:t>
            </a:r>
            <a:r>
              <a:rPr kumimoji="0" lang="eu-ES" altLang="eu-ES" sz="3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u-ES" sz="3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buildings:</a:t>
            </a:r>
            <a:endParaRPr kumimoji="0" lang="eu-ES" altLang="eu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505DD11-6F40-40FB-B325-86C09A888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8399"/>
            <a:ext cx="65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u-ES" altLang="eu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u-ES" altLang="eu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u-ES" altLang="eu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F328B9-14A5-412F-91FF-954665E5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73769"/>
            <a:ext cx="11029616" cy="1186566"/>
          </a:xfrm>
        </p:spPr>
        <p:txBody>
          <a:bodyPr>
            <a:noAutofit/>
          </a:bodyPr>
          <a:lstStyle/>
          <a:p>
            <a:pPr algn="ctr"/>
            <a:r>
              <a:rPr lang="es-ES" sz="8800" dirty="0"/>
              <a:t>MAIN </a:t>
            </a:r>
            <a:r>
              <a:rPr lang="es-ES" sz="8800" dirty="0" err="1"/>
              <a:t>building</a:t>
            </a:r>
            <a:endParaRPr lang="eu-ES" sz="8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D8DE078B-6150-4D8D-B995-BDEC85264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8796" y="2196556"/>
            <a:ext cx="11754408" cy="43088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O</a:t>
            </a:r>
            <a:r>
              <a:rPr kumimoji="0" lang="eu-E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n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first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floor</a:t>
            </a:r>
            <a:r>
              <a:rPr kumimoji="0" lang="eu-E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lang="en-U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there‘s</a:t>
            </a:r>
            <a:r>
              <a:rPr kumimoji="0" lang="eu-E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u-ES" altLang="eu-ES" sz="28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kindergarten</a:t>
            </a:r>
            <a:r>
              <a:rPr kumimoji="0" lang="eu-E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,</a:t>
            </a:r>
            <a:r>
              <a:rPr kumimoji="0" lang="en-U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the first grade of</a:t>
            </a:r>
            <a:r>
              <a:rPr lang="en-U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elementary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school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,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staff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room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and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support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classes</a:t>
            </a:r>
            <a:r>
              <a:rPr kumimoji="0" lang="eu-ES" altLang="eu-ES" sz="28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for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children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with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u-ES" altLang="eu-ES" sz="28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disabilities</a:t>
            </a:r>
            <a:r>
              <a:rPr kumimoji="0" lang="eu-ES" altLang="eu-ES" sz="28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altLang="eu-ES" sz="28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On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second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floor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there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is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n-U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 second, third and fourth grade of elementary school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,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computer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n-U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room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and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laboratory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. </a:t>
            </a:r>
            <a:endParaRPr lang="en-US" altLang="eu-ES" sz="2800">
              <a:solidFill>
                <a:srgbClr val="212121"/>
              </a:solidFill>
              <a:latin typeface="inheri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u-ES" sz="2800" dirty="0">
              <a:solidFill>
                <a:srgbClr val="212121"/>
              </a:solidFill>
              <a:latin typeface="inherit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On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third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floor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there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is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n-U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 fifth and sixth grade of elementary school, middle school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, high</a:t>
            </a:r>
            <a:r>
              <a:rPr lang="en-U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school 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and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staff </a:t>
            </a:r>
            <a:r>
              <a:rPr lang="es-ES" altLang="eu-ES" sz="280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room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.</a:t>
            </a:r>
            <a:endParaRPr lang="en-US" altLang="eu-ES" sz="2800">
              <a:solidFill>
                <a:srgbClr val="212121"/>
              </a:solidFill>
              <a:latin typeface="inherit"/>
              <a:cs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altLang="eu-ES" sz="2800" dirty="0">
              <a:solidFill>
                <a:srgbClr val="212121"/>
              </a:solidFill>
              <a:latin typeface="inherit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In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outside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of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building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there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is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also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an</a:t>
            </a:r>
            <a:r>
              <a:rPr lang="es-ES" altLang="eu-ES" sz="28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s-ES" altLang="eu-ES" sz="280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emergency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en-U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elevator</a:t>
            </a:r>
            <a:r>
              <a:rPr lang="es-ES" altLang="eu-ES" sz="280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.</a:t>
            </a:r>
            <a:endParaRPr kumimoji="0" lang="eu-ES" altLang="eu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3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E453AF-5A55-4D55-BE47-7CFFDA45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81178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8000" b="1" dirty="0"/>
              <a:t> </a:t>
            </a:r>
            <a:r>
              <a:rPr lang="es-ES" sz="8000" b="1" dirty="0" err="1"/>
              <a:t>main</a:t>
            </a:r>
            <a:r>
              <a:rPr lang="es-ES" sz="8000" b="1" dirty="0"/>
              <a:t> </a:t>
            </a:r>
            <a:r>
              <a:rPr lang="es-ES" sz="8000" b="1" dirty="0" err="1"/>
              <a:t>building</a:t>
            </a:r>
            <a:endParaRPr lang="es-ES" sz="8000" b="1" dirty="0"/>
          </a:p>
        </p:txBody>
      </p:sp>
      <p:pic>
        <p:nvPicPr>
          <p:cNvPr id="1026" name="Picture 2" descr="Resultado de imagen de san viator sopuerta">
            <a:extLst>
              <a:ext uri="{FF2B5EF4-FFF2-40B4-BE49-F238E27FC236}">
                <a16:creationId xmlns:a16="http://schemas.microsoft.com/office/drawing/2014/main" xmlns="" id="{3652EBE8-80D3-4A80-BD01-6F99A263EB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75555"/>
            <a:ext cx="7936089" cy="46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0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668C3D-99FC-4E4A-9E80-CDB21C7DA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03756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8000" b="1" dirty="0" err="1"/>
              <a:t>Second</a:t>
            </a:r>
            <a:r>
              <a:rPr lang="es-ES" sz="8000" b="1" dirty="0"/>
              <a:t> </a:t>
            </a:r>
            <a:r>
              <a:rPr lang="es-ES" sz="8000" b="1" dirty="0" err="1"/>
              <a:t>building</a:t>
            </a:r>
            <a:endParaRPr lang="es-ES" sz="80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B4D8FE58-E7AE-45E3-8138-8D2F1D12F6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0500" y="2832346"/>
            <a:ext cx="6413500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On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this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building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there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are </a:t>
            </a:r>
            <a:r>
              <a:rPr kumimoji="0" lang="en-US" altLang="es-ES" sz="3600" b="0" i="0" u="none" strike="noStrike" cap="none" normalizeH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basic vocational training, middle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-level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program and high-level training program.</a:t>
            </a:r>
          </a:p>
        </p:txBody>
      </p:sp>
      <p:pic>
        <p:nvPicPr>
          <p:cNvPr id="3077" name="Picture 5" descr="Resultado de imagen de san viator sopuerta">
            <a:extLst>
              <a:ext uri="{FF2B5EF4-FFF2-40B4-BE49-F238E27FC236}">
                <a16:creationId xmlns:a16="http://schemas.microsoft.com/office/drawing/2014/main" xmlns="" id="{01EDE286-10FE-4B2B-BFF4-F951B1179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2832346"/>
            <a:ext cx="5397500" cy="32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89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EF1189-989B-4E9B-9084-EEA4879B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81178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8300" b="1" dirty="0" err="1"/>
              <a:t>second</a:t>
            </a:r>
            <a:r>
              <a:rPr lang="es-ES" sz="8300" b="1" dirty="0"/>
              <a:t> </a:t>
            </a:r>
            <a:r>
              <a:rPr lang="es-ES" sz="8300" b="1" dirty="0" err="1"/>
              <a:t>building</a:t>
            </a:r>
            <a:endParaRPr lang="es-ES" sz="8300" b="1" dirty="0"/>
          </a:p>
        </p:txBody>
      </p:sp>
      <p:pic>
        <p:nvPicPr>
          <p:cNvPr id="2050" name="Picture 2" descr="Imagen relacionada">
            <a:extLst>
              <a:ext uri="{FF2B5EF4-FFF2-40B4-BE49-F238E27FC236}">
                <a16:creationId xmlns:a16="http://schemas.microsoft.com/office/drawing/2014/main" xmlns="" id="{4267F55A-0DFE-4E1A-B597-62118C3C34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66" y="1919111"/>
            <a:ext cx="7450667" cy="476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11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68E296-4DDE-4B48-A601-C02660B8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897601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 err="1"/>
              <a:t>Third</a:t>
            </a:r>
            <a:r>
              <a:rPr lang="es-ES" sz="9600" b="1" dirty="0"/>
              <a:t> </a:t>
            </a:r>
            <a:r>
              <a:rPr lang="es-ES" sz="9600" b="1" dirty="0" err="1"/>
              <a:t>building</a:t>
            </a:r>
            <a:endParaRPr lang="es-ES" sz="96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74071" y="2188400"/>
            <a:ext cx="11236736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36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T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his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third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building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is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composed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of </a:t>
            </a:r>
            <a:r>
              <a:rPr lang="es-ES" altLang="es-ES" sz="36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kids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from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two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to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five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years</a:t>
            </a:r>
            <a:r>
              <a:rPr lang="es-ES" altLang="es-ES" sz="36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,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then,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once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they</a:t>
            </a:r>
            <a:r>
              <a:rPr lang="es-ES" altLang="es-ES" sz="3600" dirty="0" err="1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 finish preschool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,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they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all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go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to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main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building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to do </a:t>
            </a:r>
            <a:r>
              <a:rPr lang="es-ES" altLang="es-ES" sz="3600" dirty="0">
                <a:solidFill>
                  <a:srgbClr val="212121"/>
                </a:solidFill>
                <a:latin typeface="inherit"/>
                <a:cs typeface="Arial" panose="020B0604020202020204" pitchFamily="34" charset="0"/>
              </a:rPr>
              <a:t>elementary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school</a:t>
            </a:r>
            <a:r>
              <a:rPr kumimoji="0" lang="es-ES" altLang="es-ES" sz="3600" b="0" i="0" u="none" strike="noStrike" cap="none" normalizeH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endParaRPr kumimoji="0" lang="es-ES" altLang="es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Picture 8" descr="Resultado de imagen de escuela infantil publica en sopue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16" y="3850293"/>
            <a:ext cx="4320272" cy="275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escuela infantil publica en sopuer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814" y="3802924"/>
            <a:ext cx="4142509" cy="285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65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44384F-7BBC-41E1-A005-EB8E797B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905356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 err="1"/>
              <a:t>Third</a:t>
            </a:r>
            <a:r>
              <a:rPr lang="es-ES" sz="9600" b="1" dirty="0"/>
              <a:t> </a:t>
            </a:r>
            <a:r>
              <a:rPr lang="es-ES" sz="9600" b="1" dirty="0" err="1"/>
              <a:t>building</a:t>
            </a:r>
            <a:endParaRPr lang="es-ES" sz="9600" b="1" dirty="0"/>
          </a:p>
        </p:txBody>
      </p:sp>
      <p:pic>
        <p:nvPicPr>
          <p:cNvPr id="4098" name="Picture 2" descr="Resultado de imagen de escuela infantil publica sopuerta">
            <a:extLst>
              <a:ext uri="{FF2B5EF4-FFF2-40B4-BE49-F238E27FC236}">
                <a16:creationId xmlns:a16="http://schemas.microsoft.com/office/drawing/2014/main" xmlns="" id="{F2857FBC-38C6-42D2-AB8E-7DD3A33B77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867" y="2009467"/>
            <a:ext cx="7710311" cy="465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178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923829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/>
              <a:t>Green </a:t>
            </a:r>
            <a:r>
              <a:rPr lang="es-ES" sz="9600" b="1" dirty="0" err="1"/>
              <a:t>corner</a:t>
            </a:r>
            <a:endParaRPr lang="es-ES" sz="96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66867" y="1937629"/>
            <a:ext cx="10881312" cy="16619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It’s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a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group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of middle school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students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who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do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activities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promote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healthy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 living and </a:t>
            </a:r>
            <a:r>
              <a:rPr kumimoji="0" lang="es-ES" altLang="es-ES" sz="36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environmentalism</a:t>
            </a:r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endParaRPr kumimoji="0" lang="es-ES" altLang="es-E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Resultado de imagen de sÃ­mbolo de recicla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21" y="3771898"/>
            <a:ext cx="2361930" cy="235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Resultado de imagen de comida salud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3" y="3132516"/>
            <a:ext cx="4135271" cy="341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Resultado de imagen de comida salud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68" y="3152633"/>
            <a:ext cx="4730102" cy="339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3219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120</TotalTime>
  <Words>272</Words>
  <Application>Microsoft Office PowerPoint</Application>
  <PresentationFormat>Panorámica</PresentationFormat>
  <Paragraphs>37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inherit</vt:lpstr>
      <vt:lpstr>Wingdings 2</vt:lpstr>
      <vt:lpstr>Dividendo</vt:lpstr>
      <vt:lpstr>San Viator school</vt:lpstr>
      <vt:lpstr>Our school:</vt:lpstr>
      <vt:lpstr>MAIN building</vt:lpstr>
      <vt:lpstr> main building</vt:lpstr>
      <vt:lpstr>Second building</vt:lpstr>
      <vt:lpstr>second building</vt:lpstr>
      <vt:lpstr>Third building</vt:lpstr>
      <vt:lpstr>Third building</vt:lpstr>
      <vt:lpstr>Green corner</vt:lpstr>
      <vt:lpstr>Purple corner</vt:lpstr>
      <vt:lpstr>PAINTING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Viator  school</dc:title>
  <dc:creator>Alumnos</dc:creator>
  <cp:lastModifiedBy>ENERITZ ETXEITA</cp:lastModifiedBy>
  <cp:revision>15</cp:revision>
  <dcterms:created xsi:type="dcterms:W3CDTF">2018-12-04T13:27:40Z</dcterms:created>
  <dcterms:modified xsi:type="dcterms:W3CDTF">2018-12-16T11:03:34Z</dcterms:modified>
</cp:coreProperties>
</file>