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507795-B4F7-400F-8632-6A42614F05B9}" type="datetime1">
              <a:rPr lang="sk-SK" smtClean="0"/>
              <a:t>7. 2. 2020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6BA644-D874-4AAF-B495-398C033E29CB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lnSpc>
                <a:spcPts val="4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78F64-EAC2-44FC-B5EE-F347FE58C693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427F0-F9D9-4FAF-955A-1B19EED0D097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FAF9F-3155-4988-845B-46089D9C280F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3431F-4AF5-4F66-976A-CD66DC8C21F3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 rtl="0">
              <a:lnSpc>
                <a:spcPct val="100000"/>
              </a:lnSpc>
              <a:defRPr sz="60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 rtl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D83EED-706D-4577-A37C-83C3C3C84B6E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386AD-5BE9-45CE-8F2E-E8C798124554}" type="datetime1">
              <a:rPr lang="sk-SK" smtClean="0"/>
              <a:t>7. 2. 2020</a:t>
            </a:fld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8D6EF-00E3-4ED9-843E-CBA60897CD69}" type="datetime1">
              <a:rPr lang="sk-SK" smtClean="0"/>
              <a:t>7. 2. 2020</a:t>
            </a:fld>
            <a:endParaRPr lang="sk-SK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dirty="0"/>
              <a:t>Pridanie päty</a:t>
            </a:r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CA5082-5FBE-4CBB-96F2-AD7701B7EBFC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682AA-27B6-4BF6-8B33-33D662034328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FCAA95-D4B5-4CD6-9354-C27F7D765640}" type="datetime1">
              <a:rPr lang="sk-SK" smtClean="0"/>
              <a:t>7. 2. 2020</a:t>
            </a:fld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419ED-027C-44EB-9322-E93CE778F5DF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8ED6E5CB-982C-41BC-9CB7-58684FCE9FC9}" type="datetime1">
              <a:rPr lang="sk-SK" noProof="0" smtClean="0"/>
              <a:t>7. 2. 2020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food.ndtv.com%2Ffood-drinks%2Fbenefits-of-grapes-from-being-a-powerful-antioxidant-to-preventing-signs-of-ageing-1223636&amp;psig=AOvVaw06YN8RFtqWjh_eHbBBT7H4&amp;ust=1581156950100000&amp;source=images&amp;cd=vfe&amp;ved=0CAIQjRxqFwoTCIDxq5iav-cCFQAAAAAdAAAAABA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NUTRITION VALUES</a:t>
            </a: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351" y="1084637"/>
            <a:ext cx="10096500" cy="1150907"/>
          </a:xfrm>
        </p:spPr>
        <p:txBody>
          <a:bodyPr>
            <a:normAutofit/>
          </a:bodyPr>
          <a:lstStyle/>
          <a:p>
            <a:r>
              <a:rPr lang="sk-SK" sz="11000" dirty="0" smtClean="0"/>
              <a:t>MANDARIN</a:t>
            </a:r>
            <a:endParaRPr lang="sk-SK" sz="11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13" y="524463"/>
            <a:ext cx="3591183" cy="60357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" y="2533750"/>
            <a:ext cx="7791071" cy="30515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653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0367" y="1183490"/>
            <a:ext cx="10096500" cy="1150907"/>
          </a:xfrm>
        </p:spPr>
        <p:txBody>
          <a:bodyPr>
            <a:normAutofit/>
          </a:bodyPr>
          <a:lstStyle/>
          <a:p>
            <a:r>
              <a:rPr lang="sk-SK" sz="11000" dirty="0" smtClean="0"/>
              <a:t>GRAPES</a:t>
            </a:r>
            <a:endParaRPr lang="sk-SK" sz="11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49" y="586946"/>
            <a:ext cx="4002945" cy="583905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0" name="Picture 2" descr="Výsledok vyhľadávania obrázkov pre dopyt grap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" y="2652799"/>
            <a:ext cx="6596705" cy="36941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1658" y="994020"/>
            <a:ext cx="10096500" cy="1150907"/>
          </a:xfrm>
        </p:spPr>
        <p:txBody>
          <a:bodyPr>
            <a:normAutofit/>
          </a:bodyPr>
          <a:lstStyle/>
          <a:p>
            <a:r>
              <a:rPr lang="sk-SK" sz="11000" dirty="0" smtClean="0"/>
              <a:t>APPLE</a:t>
            </a:r>
            <a:endParaRPr lang="sk-SK" sz="11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211" y="885732"/>
            <a:ext cx="3344947" cy="5443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5" y="2356794"/>
            <a:ext cx="7143750" cy="4286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8049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525" y="903404"/>
            <a:ext cx="10096500" cy="1150907"/>
          </a:xfrm>
        </p:spPr>
        <p:txBody>
          <a:bodyPr>
            <a:normAutofit/>
          </a:bodyPr>
          <a:lstStyle/>
          <a:p>
            <a:r>
              <a:rPr lang="sk-SK" sz="11000" dirty="0" smtClean="0"/>
              <a:t>BANANA</a:t>
            </a:r>
            <a:endParaRPr lang="sk-SK" sz="11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88" y="921476"/>
            <a:ext cx="4191902" cy="567244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" y="1790700"/>
            <a:ext cx="7198289" cy="48032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0756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987636"/>
            <a:ext cx="10096500" cy="1150907"/>
          </a:xfrm>
        </p:spPr>
        <p:txBody>
          <a:bodyPr>
            <a:normAutofit/>
          </a:bodyPr>
          <a:lstStyle/>
          <a:p>
            <a:r>
              <a:rPr lang="sk-SK" sz="11000" dirty="0" smtClean="0"/>
              <a:t>KIWI</a:t>
            </a:r>
            <a:endParaRPr lang="sk-SK" sz="11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59" y="844543"/>
            <a:ext cx="3835744" cy="56483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6" y="2044530"/>
            <a:ext cx="6526853" cy="4324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51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69" y="1378566"/>
            <a:ext cx="5910190" cy="443264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91" y="639791"/>
            <a:ext cx="4358846" cy="59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290"/>
      </p:ext>
    </p:extLst>
  </p:cSld>
  <p:clrMapOvr>
    <a:masterClrMapping/>
  </p:clrMapOvr>
</p:sld>
</file>

<file path=ppt/theme/theme1.xml><?xml version="1.0" encoding="utf-8"?>
<a:theme xmlns:a="http://schemas.openxmlformats.org/drawingml/2006/main" name="Šablóna zvislého lexikónového návrh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75_TF03460611" id="{9A0C5D3D-77DE-4827-9744-F96DCFE98775}" vid="{07363159-B4ED-4AF2-A095-31FF68D28FC9}"/>
    </a:ext>
  </a:extLst>
</a:theme>
</file>

<file path=ppt/theme/theme2.xml><?xml version="1.0" encoding="utf-8"?>
<a:theme xmlns:a="http://schemas.openxmlformats.org/drawingml/2006/main" name="Motív balíka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so zvislým lexikónovým návrhom</Template>
  <TotalTime>22</TotalTime>
  <Words>8</Words>
  <Application>Microsoft Office PowerPoint</Application>
  <PresentationFormat>Širokouhlá</PresentationFormat>
  <Paragraphs>7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Šablóna zvislého lexikónového návrhu</vt:lpstr>
      <vt:lpstr>NUTRITION VALUES</vt:lpstr>
      <vt:lpstr>MANDARIN</vt:lpstr>
      <vt:lpstr>GRAPES</vt:lpstr>
      <vt:lpstr>APPLE</vt:lpstr>
      <vt:lpstr>BANANA</vt:lpstr>
      <vt:lpstr>KIWI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VALUES</dc:title>
  <dc:creator>ziak</dc:creator>
  <cp:lastModifiedBy>ziak</cp:lastModifiedBy>
  <cp:revision>4</cp:revision>
  <dcterms:created xsi:type="dcterms:W3CDTF">2020-02-07T09:58:15Z</dcterms:created>
  <dcterms:modified xsi:type="dcterms:W3CDTF">2020-02-07T10:20:58Z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