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A9A8-A7D5-41FA-8F73-CC43970EE9CD}" type="datetimeFigureOut">
              <a:rPr lang="tr-TR" smtClean="0"/>
              <a:t>11.05.2019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0F7F8-1B36-47DD-84C7-974EC178B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68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7AE37A-A35A-46BC-9220-B57F203E410A}" type="datetime1">
              <a:rPr lang="tr-TR" smtClean="0"/>
              <a:t>11.05.2019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6229CB-AE7E-4DEF-86B4-EB943E996205}" type="datetime1">
              <a:rPr lang="tr-TR" smtClean="0"/>
              <a:t>11.05.2019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7CFDBC-8AA3-4C62-B379-D4F9A6DCBECE}" type="datetime1">
              <a:rPr lang="tr-TR" smtClean="0"/>
              <a:t>11.05.2019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B1F40-F0B2-491A-B06E-8A9F117ACFE4}" type="datetime1">
              <a:rPr lang="tr-TR" smtClean="0"/>
              <a:t>11.05.2019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14A96-7923-4CEE-8C55-331624E7FF7B}" type="datetime1">
              <a:rPr lang="tr-TR" smtClean="0"/>
              <a:t>11.05.2019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12EE4-18A9-4B32-B427-45DA3A31753F}" type="datetime1">
              <a:rPr lang="tr-TR" smtClean="0"/>
              <a:t>11.05.2019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27349-4F79-4985-8560-EB96C5F8480E}" type="datetime1">
              <a:rPr lang="tr-TR" smtClean="0"/>
              <a:t>11.05.2019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C7C893-EA69-4D51-B167-E8259AD58905}" type="datetime1">
              <a:rPr lang="tr-TR" smtClean="0"/>
              <a:t>11.05.2019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2FFBA2-8638-4986-8158-76FA762198BB}" type="datetime1">
              <a:rPr lang="tr-TR" smtClean="0"/>
              <a:t>11.05.2019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FDE828-9A57-49A3-90BE-EF4D28386D8C}" type="datetime1">
              <a:rPr lang="tr-TR" smtClean="0"/>
              <a:t>11.05.2019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2AAD0F-2C49-49C0-BEF2-C8ABDE429B9A}" type="datetime1">
              <a:rPr lang="tr-TR" smtClean="0"/>
              <a:t>11.05.2019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FCC0D3-67DC-46EF-B228-89F2F2A9F5B7}" type="datetime1">
              <a:rPr lang="tr-TR" smtClean="0"/>
              <a:t>11.05.2019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i="1" dirty="0" smtClean="0">
                <a:solidFill>
                  <a:srgbClr val="FFFF00"/>
                </a:solidFill>
                <a:latin typeface="Algerian" panose="04020705040A02060702" pitchFamily="82" charset="0"/>
              </a:rPr>
              <a:t>Gifts Of Nature</a:t>
            </a:r>
            <a:endParaRPr lang="tr-TR" b="1" i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568952" cy="2880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Delicious and Easy Fresh Banana Almond Milk Recipe</a:t>
            </a:r>
            <a:endParaRPr lang="tr-TR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23728" y="561304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SİBEL İREM SELVİ</a:t>
            </a:r>
          </a:p>
          <a:p>
            <a:pPr algn="ctr"/>
            <a:r>
              <a:rPr lang="tr-TR" sz="3600" b="1" dirty="0" smtClean="0">
                <a:solidFill>
                  <a:srgbClr val="FFFF00"/>
                </a:solidFill>
              </a:rPr>
              <a:t>TURKEY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0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4016" y="3298981"/>
            <a:ext cx="8892480" cy="34423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be ready! You know, fizzy drinks not only have refined sugar but also they have additive agents and they can make us obese or ill. </a:t>
            </a: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3" y="260648"/>
            <a:ext cx="4119905" cy="31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7094"/>
          <a:stretch/>
        </p:blipFill>
        <p:spPr bwMode="auto">
          <a:xfrm>
            <a:off x="4862944" y="332656"/>
            <a:ext cx="3906983" cy="317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18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4016" y="3875045"/>
            <a:ext cx="8892480" cy="34423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our drink has A, B, C, K vitamins and calcium, phosphor, iron, and potassium and all of them are natural.</a:t>
            </a: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914400" y="188641"/>
            <a:ext cx="7315200" cy="37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34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3298981"/>
            <a:ext cx="8244408" cy="3442387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thanks to its mineral and vitamins.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with our daily energy need,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protects us from illness,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good for our brain,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muscles improve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 bwMode="auto">
          <a:xfrm>
            <a:off x="1792932" y="44624"/>
            <a:ext cx="66675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20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993496"/>
            <a:ext cx="8352928" cy="32438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I want to ask 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you?</a:t>
            </a:r>
            <a:endParaRPr lang="tr-TR" sz="3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prefer a drink with full of vitamins or a calorie bomb </a:t>
            </a: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drink?</a:t>
            </a:r>
            <a:endParaRPr lang="tr-TR" sz="3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choice!</a:t>
            </a:r>
            <a:endParaRPr lang="tr-TR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6463"/>
          <a:stretch/>
        </p:blipFill>
        <p:spPr bwMode="auto">
          <a:xfrm>
            <a:off x="107504" y="33664"/>
            <a:ext cx="4536504" cy="317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9382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9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764704"/>
            <a:ext cx="4608512" cy="532859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 to me.</a:t>
            </a:r>
          </a:p>
          <a:p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your drink!</a:t>
            </a:r>
          </a:p>
          <a:p>
            <a:pPr marL="109728" indent="0">
              <a:buNone/>
            </a:pPr>
            <a:endParaRPr lang="tr-TR" sz="5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64496" cy="6858000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93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481328"/>
            <a:ext cx="4762872" cy="4900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I’m here with a super drink recipe which I drink before going to school everyday. </a:t>
            </a:r>
            <a:endParaRPr lang="tr-TR" sz="3200" b="1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ingredients are:</a:t>
            </a: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/>
              </a:rPr>
              <a:t>Delicious and Easy Fresh Banana Almond Milk Recipe</a:t>
            </a:r>
            <a:endParaRPr lang="tr-TR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0"/>
          <a:stretch/>
        </p:blipFill>
        <p:spPr>
          <a:xfrm>
            <a:off x="4932040" y="1628800"/>
            <a:ext cx="4104456" cy="4896544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00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8904" y="3079501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 </a:t>
            </a:r>
            <a:r>
              <a:rPr lang="en-US" b="1" dirty="0">
                <a:solidFill>
                  <a:srgbClr val="0070C0"/>
                </a:solidFill>
              </a:rPr>
              <a:t>Anamur banana. (Anamur is a city in Turkey which is famous for bananas)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 </a:t>
            </a:r>
            <a:r>
              <a:rPr lang="en-US" b="1" dirty="0">
                <a:solidFill>
                  <a:srgbClr val="0070C0"/>
                </a:solidFill>
              </a:rPr>
              <a:t>glass of milk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4 </a:t>
            </a:r>
            <a:r>
              <a:rPr lang="en-US" b="1" dirty="0">
                <a:solidFill>
                  <a:srgbClr val="0070C0"/>
                </a:solidFill>
              </a:rPr>
              <a:t>or 5 almonds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 </a:t>
            </a:r>
            <a:r>
              <a:rPr lang="en-US" b="1" dirty="0">
                <a:solidFill>
                  <a:srgbClr val="0070C0"/>
                </a:solidFill>
              </a:rPr>
              <a:t>spoon of honey (organic one)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 </a:t>
            </a:r>
            <a:r>
              <a:rPr lang="en-US" b="1" dirty="0">
                <a:solidFill>
                  <a:srgbClr val="0070C0"/>
                </a:solidFill>
              </a:rPr>
              <a:t>spoon of oat (organic one)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 </a:t>
            </a:r>
            <a:r>
              <a:rPr lang="en-US" b="1" dirty="0">
                <a:solidFill>
                  <a:srgbClr val="0070C0"/>
                </a:solidFill>
              </a:rPr>
              <a:t>spoon of cinnamon</a:t>
            </a:r>
          </a:p>
          <a:p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4"/>
          <a:stretch/>
        </p:blipFill>
        <p:spPr>
          <a:xfrm>
            <a:off x="1259632" y="44624"/>
            <a:ext cx="6840760" cy="3072649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84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-108520" y="1481328"/>
            <a:ext cx="3528392" cy="452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I’m cutting up my banana into small slices. </a:t>
            </a:r>
            <a:endParaRPr lang="tr-T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tr-TR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How </a:t>
            </a:r>
            <a:r>
              <a:rPr lang="en-US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Make</a:t>
            </a:r>
            <a:r>
              <a:rPr lang="tr-TR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tr-TR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tr-TR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5832648" cy="5301208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3717032"/>
            <a:ext cx="9001000" cy="21602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Then, I’m combining all ingredients; milk, banana, almonds, cinnamon and oat in a blender. </a:t>
            </a:r>
            <a:endParaRPr lang="tr-T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tr-TR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How </a:t>
            </a:r>
            <a:r>
              <a:rPr lang="en-US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Make</a:t>
            </a:r>
            <a:r>
              <a:rPr lang="tr-TR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tr-TR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tr-TR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r="8452" b="18677"/>
          <a:stretch/>
        </p:blipFill>
        <p:spPr>
          <a:xfrm>
            <a:off x="251521" y="1362263"/>
            <a:ext cx="2952327" cy="24267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6" b="22611"/>
          <a:stretch/>
        </p:blipFill>
        <p:spPr>
          <a:xfrm>
            <a:off x="3347864" y="1412776"/>
            <a:ext cx="2637914" cy="23762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r="15419" b="23024"/>
          <a:stretch/>
        </p:blipFill>
        <p:spPr>
          <a:xfrm>
            <a:off x="6082743" y="1412776"/>
            <a:ext cx="2881745" cy="2362378"/>
          </a:xfrm>
          <a:prstGeom prst="rect">
            <a:avLst/>
          </a:prstGeom>
        </p:spPr>
      </p:pic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22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-108520" y="1412776"/>
            <a:ext cx="3528392" cy="452596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After that, I’m blending then for just 20 seconds and our delicious drink is ready.</a:t>
            </a:r>
            <a:endParaRPr lang="tr-TR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01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tr-TR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How </a:t>
            </a:r>
            <a:r>
              <a:rPr lang="en-US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Make</a:t>
            </a:r>
            <a:r>
              <a:rPr lang="tr-TR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tr-TR" sz="4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tr-TR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8889" r="15606" b="12323"/>
          <a:stretch/>
        </p:blipFill>
        <p:spPr>
          <a:xfrm>
            <a:off x="3419872" y="1412776"/>
            <a:ext cx="5688632" cy="5403273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62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4016" y="3284984"/>
            <a:ext cx="8892480" cy="43064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drink is made up with very healthy things and will make us 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</a:t>
            </a:r>
            <a:r>
              <a:rPr lang="tr-T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38164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8" b="23970"/>
          <a:stretch/>
        </p:blipFill>
        <p:spPr bwMode="auto">
          <a:xfrm>
            <a:off x="4211960" y="476672"/>
            <a:ext cx="4736976" cy="26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92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4016" y="3082957"/>
            <a:ext cx="8892480" cy="34423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see that whole day its effect continues by contrast with fizzy drinks because fizzy drinks don’t have natural vitamins and even they have refined sugar. </a:t>
            </a: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816424" cy="25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104456" cy="25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59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4016" y="44624"/>
            <a:ext cx="4283968" cy="625069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 this point, I want to take your attention to one of my ingredients: honey! Is there a more natural sugar in the nature? And this sugar thing is not best thing about my drink. </a:t>
            </a:r>
            <a:endParaRPr lang="tr-TR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30" y="620688"/>
            <a:ext cx="428625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847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</TotalTime>
  <Words>365</Words>
  <Application>Microsoft Office PowerPoint</Application>
  <PresentationFormat>Ekran Gösterisi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Kalabalık</vt:lpstr>
      <vt:lpstr>Gifts Of Nature</vt:lpstr>
      <vt:lpstr>Delicious and Easy Fresh Banana Almond Milk Recipe</vt:lpstr>
      <vt:lpstr>PowerPoint Sunusu</vt:lpstr>
      <vt:lpstr> How to Make </vt:lpstr>
      <vt:lpstr> How to Make </vt:lpstr>
      <vt:lpstr> How to Make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Gifts Of Nature</dc:title>
  <dc:creator>user</dc:creator>
  <cp:lastModifiedBy>user</cp:lastModifiedBy>
  <cp:revision>9</cp:revision>
  <dcterms:created xsi:type="dcterms:W3CDTF">2019-05-11T15:02:48Z</dcterms:created>
  <dcterms:modified xsi:type="dcterms:W3CDTF">2019-05-11T16:13:15Z</dcterms:modified>
</cp:coreProperties>
</file>