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7" r:id="rId4"/>
    <p:sldId id="256" r:id="rId5"/>
    <p:sldId id="268" r:id="rId6"/>
    <p:sldId id="271" r:id="rId7"/>
    <p:sldId id="259" r:id="rId8"/>
    <p:sldId id="263" r:id="rId9"/>
    <p:sldId id="260" r:id="rId10"/>
    <p:sldId id="264" r:id="rId11"/>
    <p:sldId id="272" r:id="rId12"/>
    <p:sldId id="276" r:id="rId13"/>
    <p:sldId id="261" r:id="rId14"/>
    <p:sldId id="265" r:id="rId15"/>
    <p:sldId id="274" r:id="rId16"/>
    <p:sldId id="275" r:id="rId17"/>
    <p:sldId id="262" r:id="rId18"/>
    <p:sldId id="266" r:id="rId19"/>
    <p:sldId id="277" r:id="rId20"/>
    <p:sldId id="278" r:id="rId21"/>
    <p:sldId id="267" r:id="rId22"/>
    <p:sldId id="270" r:id="rId23"/>
    <p:sldId id="279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E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8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0FBF-16CF-4DBA-8844-27B9E697DAF0}" type="datetimeFigureOut">
              <a:rPr lang="sk-SK" smtClean="0"/>
              <a:pPr/>
              <a:t>12. 4. 2019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6BD3-7245-400D-B560-918D3EE529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19672" y="2204864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WELCOME TO QUIZ FROM </a:t>
            </a:r>
          </a:p>
          <a:p>
            <a:pPr algn="ctr"/>
            <a:r>
              <a:rPr lang="en-US" sz="4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SLOVAK GIRLS</a:t>
            </a:r>
            <a:endParaRPr lang="sk-SK" sz="44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EBNA~1.ZSB\AppData\Local\Temp\Rar$DIa0.474\AfterlightImage.JPG"/>
          <p:cNvPicPr>
            <a:picLocks noChangeAspect="1" noChangeArrowheads="1"/>
          </p:cNvPicPr>
          <p:nvPr/>
        </p:nvPicPr>
        <p:blipFill>
          <a:blip r:embed="rId2" cstate="print"/>
          <a:srcRect l="1311" t="8001" r="690" b="22700"/>
          <a:stretch>
            <a:fillRect/>
          </a:stretch>
        </p:blipFill>
        <p:spPr bwMode="auto">
          <a:xfrm>
            <a:off x="3635896" y="1052736"/>
            <a:ext cx="5040560" cy="475252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95536" y="1484784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Which park was this cottage located in?</a:t>
            </a: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sz="2000" i="1" dirty="0" err="1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Nicolae</a:t>
            </a:r>
            <a:r>
              <a:rPr lang="sk-SK" sz="20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Romanescu</a:t>
            </a:r>
            <a:r>
              <a:rPr lang="sk-SK" sz="20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 Park </a:t>
            </a:r>
            <a:r>
              <a:rPr lang="en-US" sz="20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Ceahlău National Park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Retezat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Park</a:t>
            </a:r>
            <a:endParaRPr lang="sk-SK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411760" y="141277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say thank you in Romania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vă rog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o-RO" sz="2800" i="1" dirty="0" smtClean="0">
                <a:latin typeface="Arial" pitchFamily="34" charset="0"/>
                <a:cs typeface="Arial" pitchFamily="34" charset="0"/>
              </a:rPr>
              <a:t>ulțumesc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ro-RO" sz="2800" i="1" dirty="0" smtClean="0">
                <a:latin typeface="Arial" pitchFamily="34" charset="0"/>
                <a:cs typeface="Arial" pitchFamily="34" charset="0"/>
              </a:rPr>
              <a:t>scuze</a:t>
            </a:r>
          </a:p>
          <a:p>
            <a:pPr marL="342900" indent="-342900">
              <a:buFont typeface="+mj-lt"/>
              <a:buAutoNum type="alphaUcPeriod"/>
            </a:pP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411760" y="141277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say thank you in Romania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vă rog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en-US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o-RO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ulțumesc</a:t>
            </a:r>
            <a:endParaRPr lang="en-US" sz="2800" i="1" dirty="0" smtClean="0">
              <a:solidFill>
                <a:srgbClr val="F66E9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ro-RO" sz="2800" i="1" dirty="0" smtClean="0">
                <a:latin typeface="Arial" pitchFamily="34" charset="0"/>
                <a:cs typeface="Arial" pitchFamily="34" charset="0"/>
              </a:rPr>
              <a:t>scuze</a:t>
            </a:r>
          </a:p>
          <a:p>
            <a:pPr marL="342900" indent="-342900">
              <a:buFont typeface="+mj-lt"/>
              <a:buAutoNum type="alphaUcPeriod"/>
            </a:pPr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EBNA~1.ZSB\AppData\Local\Temp\Rar$DIa0.114\AfterlightIm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5282666" cy="431030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2060848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What is this? </a:t>
            </a: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 school</a:t>
            </a: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colloseum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 entrance to a park </a:t>
            </a:r>
            <a:endParaRPr lang="sk-SK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EBNA~1.ZSB\AppData\Local\Temp\Rar$DIa0.114\AfterlightIm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5282666" cy="431030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2060848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What is this? </a:t>
            </a: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 school</a:t>
            </a: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colloseum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0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The entrance to a park </a:t>
            </a:r>
            <a:endParaRPr lang="sk-SK" sz="2000" i="1" dirty="0">
              <a:solidFill>
                <a:srgbClr val="F66E9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915816" y="1484784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is the capital city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Romania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?</a:t>
            </a:r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A) Transylvania</a:t>
            </a:r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B) Bucharest</a:t>
            </a:r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C) Craiova</a:t>
            </a:r>
            <a:endParaRPr lang="sk-SK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915816" y="1484784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is the capital city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Romania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?</a:t>
            </a:r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 Transylvania</a:t>
            </a:r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B) Bucharest</a:t>
            </a:r>
            <a:endParaRPr lang="sk-SK" sz="2800" i="1" dirty="0" smtClean="0">
              <a:solidFill>
                <a:srgbClr val="F66E95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Font typeface="+mj-lt"/>
              <a:buAutoNum type="alphaUcPeriod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C) Craiova</a:t>
            </a:r>
            <a:endParaRPr lang="sk-SK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EBNA~1.ZSB\AppData\Local\Temp\Rar$DIa0.322\Afterlight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44008" cy="348182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227687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is the name of this school?</a:t>
            </a: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SF. DEMETERU</a:t>
            </a:r>
          </a:p>
          <a:p>
            <a:pPr marL="342900" indent="-342900" algn="ctr">
              <a:buAutoNum type="alphaUcParenR"/>
            </a:pP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ST. DUMITRU</a:t>
            </a:r>
          </a:p>
          <a:p>
            <a:pPr marL="342900" indent="-342900" algn="ctr">
              <a:buAutoNum type="alphaUcParenR"/>
            </a:pP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SF. DUMITRU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CEBNA~1.ZSB\AppData\Local\Temp\Rar$DIa0.322\Afterlight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44008" cy="348182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227687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is the name of this school?</a:t>
            </a: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SF. DEMETERU</a:t>
            </a:r>
          </a:p>
          <a:p>
            <a:pPr marL="342900" indent="-342900" algn="ctr">
              <a:buAutoNum type="alphaUcParenR"/>
            </a:pP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ST. DUMITRU</a:t>
            </a:r>
          </a:p>
          <a:p>
            <a:pPr marL="342900" indent="-342900" algn="ctr">
              <a:buAutoNum type="alphaUcParenR"/>
            </a:pP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SF. DUMITRU</a:t>
            </a:r>
            <a:endParaRPr lang="en-US" i="1" dirty="0" smtClean="0">
              <a:solidFill>
                <a:srgbClr val="F66E9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47664" y="1988840"/>
            <a:ext cx="5904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8. How do you say  hello in Turkish?</a:t>
            </a: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Salem</a:t>
            </a:r>
          </a:p>
          <a:p>
            <a:pPr marL="342900" indent="-342900" algn="ctr">
              <a:buAutoNum type="alphaUcParenR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elam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olange</a:t>
            </a:r>
            <a:endParaRPr lang="sk-SK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51526" y="188643"/>
          <a:ext cx="8712956" cy="6552722"/>
        </p:xfrm>
        <a:graphic>
          <a:graphicData uri="http://schemas.openxmlformats.org/drawingml/2006/table">
            <a:tbl>
              <a:tblPr/>
              <a:tblGrid>
                <a:gridCol w="622354"/>
                <a:gridCol w="622354"/>
                <a:gridCol w="622354"/>
                <a:gridCol w="622354"/>
                <a:gridCol w="622354"/>
                <a:gridCol w="622354"/>
                <a:gridCol w="622354"/>
                <a:gridCol w="684076"/>
                <a:gridCol w="560632"/>
                <a:gridCol w="622354"/>
                <a:gridCol w="622354"/>
                <a:gridCol w="622354"/>
                <a:gridCol w="622354"/>
                <a:gridCol w="622354"/>
              </a:tblGrid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Rovná spojnica 7"/>
          <p:cNvCxnSpPr/>
          <p:nvPr/>
        </p:nvCxnSpPr>
        <p:spPr>
          <a:xfrm flipV="1">
            <a:off x="4139952" y="5733256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5292080" y="5517232"/>
            <a:ext cx="0" cy="64807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47664" y="1988840"/>
            <a:ext cx="5904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8. How do you say  hello in Turkish?</a:t>
            </a:r>
          </a:p>
          <a:p>
            <a:pPr algn="ctr"/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Salem</a:t>
            </a:r>
          </a:p>
          <a:p>
            <a:pPr marL="342900" indent="-342900" algn="ctr">
              <a:buAutoNum type="alphaUcParenR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err="1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elam</a:t>
            </a:r>
            <a:endParaRPr lang="en-US" sz="2800" i="1" dirty="0" smtClean="0">
              <a:solidFill>
                <a:srgbClr val="F66E9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olange</a:t>
            </a:r>
            <a:endParaRPr lang="sk-SK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EBNA~1.ZSB\AppData\Local\Temp\Rar$DIa0.530\AfterlightIm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995936" cy="299695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9552" y="1724030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2400" i="1" dirty="0" err="1" smtClean="0">
                <a:latin typeface="Arial" pitchFamily="34" charset="0"/>
                <a:cs typeface="Arial" pitchFamily="34" charset="0"/>
              </a:rPr>
              <a:t>Wh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ere is this university located in</a:t>
            </a:r>
            <a:r>
              <a:rPr lang="sk-SK" sz="24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ctr">
              <a:buAutoNum type="arabicPeriod" startAt="8"/>
            </a:pPr>
            <a:endParaRPr lang="sk-SK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Craiova</a:t>
            </a: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Targu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Jiu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Bucharest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EBNA~1.ZSB\AppData\Local\Temp\Rar$DIa0.530\AfterlightIm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995936" cy="299695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9552" y="1724030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sk-SK" sz="2400" i="1" dirty="0" err="1" smtClean="0">
                <a:latin typeface="Arial" pitchFamily="34" charset="0"/>
                <a:cs typeface="Arial" pitchFamily="34" charset="0"/>
              </a:rPr>
              <a:t>Wh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ere is this university located in</a:t>
            </a:r>
            <a:r>
              <a:rPr lang="sk-SK" sz="24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ctr">
              <a:buAutoNum type="arabicPeriod" startAt="8"/>
            </a:pPr>
            <a:endParaRPr lang="sk-SK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Craiova</a:t>
            </a: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Targu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Jiu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Bucharest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07704" y="2132856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THANKS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</a:t>
            </a:r>
          </a:p>
          <a:p>
            <a:pPr algn="ctr"/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endParaRPr lang="sk-SK" sz="40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244408" y="63000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d.e.k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692696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park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went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to?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capital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city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Romania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city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stayed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in?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last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trip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eat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frist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lunch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called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Gifts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............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monument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visited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  Gate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..........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country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five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girls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come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orchestra in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town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city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colum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51526" y="188643"/>
          <a:ext cx="8712956" cy="6552722"/>
        </p:xfrm>
        <a:graphic>
          <a:graphicData uri="http://schemas.openxmlformats.org/drawingml/2006/table">
            <a:tbl>
              <a:tblPr/>
              <a:tblGrid>
                <a:gridCol w="622354"/>
                <a:gridCol w="622354"/>
                <a:gridCol w="622354"/>
                <a:gridCol w="622354"/>
                <a:gridCol w="622354"/>
                <a:gridCol w="622354"/>
                <a:gridCol w="622354"/>
                <a:gridCol w="684076"/>
                <a:gridCol w="560632"/>
                <a:gridCol w="622354"/>
                <a:gridCol w="622354"/>
                <a:gridCol w="622354"/>
                <a:gridCol w="622354"/>
                <a:gridCol w="622354"/>
              </a:tblGrid>
              <a:tr h="59570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L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570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Rovná spojnica 7"/>
          <p:cNvCxnSpPr/>
          <p:nvPr/>
        </p:nvCxnSpPr>
        <p:spPr>
          <a:xfrm flipV="1">
            <a:off x="4139952" y="5733256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5292080" y="5517232"/>
            <a:ext cx="0" cy="64807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EBNA~1.ZSB\AppData\Local\Temp\Rar$DIa0.300\AfterlightIm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5148064" cy="386104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67544" y="1916832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Which country made this?</a:t>
            </a:r>
          </a:p>
          <a:p>
            <a:pPr algn="ctr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Turkey</a:t>
            </a: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Slovakia</a:t>
            </a: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Tx/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Romania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EBNA~1.ZSB\AppData\Local\Temp\Rar$DIa0.300\AfterlightIm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5148064" cy="386104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67544" y="1916832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Which country made this?</a:t>
            </a:r>
          </a:p>
          <a:p>
            <a:pPr algn="ctr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Turkey</a:t>
            </a: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en-US" sz="24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Slovakia</a:t>
            </a:r>
          </a:p>
          <a:p>
            <a:pPr marL="342900" indent="-342900" algn="ctr">
              <a:buAutoNum type="alphaUcParenR"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Tx/>
              <a:buAutoNum type="alphaUcParenR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Romania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94922" y="1628800"/>
            <a:ext cx="6643165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traditional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romanian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ctr">
              <a:buAutoNum type="arabicParenR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AutoNum type="alphaUcParenR"/>
            </a:pP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Mici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Sarmale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ighiri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sk-SK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0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94922" y="1628800"/>
            <a:ext cx="6643165" cy="7232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traditional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romanian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ctr">
              <a:buAutoNum type="arabicParenR"/>
            </a:pP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AutoNum type="alphaUcParenR"/>
            </a:pP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Mici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k-SK" sz="2800" i="1" dirty="0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i="1" dirty="0" err="1" smtClean="0">
                <a:solidFill>
                  <a:srgbClr val="F66E95"/>
                </a:solidFill>
                <a:latin typeface="Arial" pitchFamily="34" charset="0"/>
                <a:cs typeface="Arial" pitchFamily="34" charset="0"/>
              </a:rPr>
              <a:t>Sarmale</a:t>
            </a:r>
            <a:endParaRPr lang="en-US" sz="2800" i="1" dirty="0" smtClean="0">
              <a:solidFill>
                <a:srgbClr val="F66E9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k-SK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2800" i="1" dirty="0" err="1" smtClean="0">
                <a:latin typeface="Arial" pitchFamily="34" charset="0"/>
                <a:cs typeface="Arial" pitchFamily="34" charset="0"/>
              </a:rPr>
              <a:t>ighiri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sk-SK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sk-SK" sz="20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EBNA~1.ZSB\AppData\Local\Temp\Rar$DIa0.474\AfterlightImage.JPG"/>
          <p:cNvPicPr>
            <a:picLocks noChangeAspect="1" noChangeArrowheads="1"/>
          </p:cNvPicPr>
          <p:nvPr/>
        </p:nvPicPr>
        <p:blipFill>
          <a:blip r:embed="rId2" cstate="print"/>
          <a:srcRect l="1311" t="8001" r="690" b="22700"/>
          <a:stretch>
            <a:fillRect/>
          </a:stretch>
        </p:blipFill>
        <p:spPr bwMode="auto">
          <a:xfrm>
            <a:off x="3635896" y="1052736"/>
            <a:ext cx="5040560" cy="475252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95536" y="1484784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Which park was this cottage located in?</a:t>
            </a:r>
          </a:p>
          <a:p>
            <a:pPr algn="ctr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Nicolae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Romanescu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Park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Ceahlău National Park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lphaUcParenR"/>
            </a:pP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Retezat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i="1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sk-SK" sz="2000" i="1" dirty="0" smtClean="0">
                <a:latin typeface="Arial" pitchFamily="34" charset="0"/>
                <a:cs typeface="Arial" pitchFamily="34" charset="0"/>
              </a:rPr>
              <a:t> Park</a:t>
            </a:r>
            <a:endParaRPr lang="sk-SK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490</Words>
  <Application>Microsoft Office PowerPoint</Application>
  <PresentationFormat>Prezentácia na obrazovke (4:3)</PresentationFormat>
  <Paragraphs>264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ucebna_int</dc:creator>
  <cp:lastModifiedBy>ucebna_int</cp:lastModifiedBy>
  <cp:revision>19</cp:revision>
  <dcterms:created xsi:type="dcterms:W3CDTF">2019-04-04T10:47:49Z</dcterms:created>
  <dcterms:modified xsi:type="dcterms:W3CDTF">2019-04-12T10:58:29Z</dcterms:modified>
</cp:coreProperties>
</file>