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74" r:id="rId3"/>
    <p:sldId id="275" r:id="rId4"/>
    <p:sldId id="276" r:id="rId5"/>
    <p:sldId id="256" r:id="rId6"/>
    <p:sldId id="270" r:id="rId7"/>
    <p:sldId id="268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303"/>
    <a:srgbClr val="47A3AF"/>
    <a:srgbClr val="3F868D"/>
    <a:srgbClr val="2C5D62"/>
    <a:srgbClr val="323E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6" d="100"/>
          <a:sy n="66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0B14-F9F3-426E-AFD3-0F7F4492AE34}" type="datetimeFigureOut">
              <a:rPr lang="sk-SK" smtClean="0"/>
              <a:t>7. 10. 2019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C4946-1ACF-4F63-B7C2-C994BDD65E8C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F9FF-0DA1-4DDE-84FB-B774EC8E9CB6}" type="datetimeFigureOut">
              <a:rPr lang="sk-SK" smtClean="0"/>
              <a:pPr/>
              <a:t>7. 10. 2019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6ECF-59ED-4DA4-B773-1E4EB4B185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F9FF-0DA1-4DDE-84FB-B774EC8E9CB6}" type="datetimeFigureOut">
              <a:rPr lang="sk-SK" smtClean="0"/>
              <a:pPr/>
              <a:t>7. 10. 2019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6ECF-59ED-4DA4-B773-1E4EB4B185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F9FF-0DA1-4DDE-84FB-B774EC8E9CB6}" type="datetimeFigureOut">
              <a:rPr lang="sk-SK" smtClean="0"/>
              <a:pPr/>
              <a:t>7. 10. 2019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6ECF-59ED-4DA4-B773-1E4EB4B185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F9FF-0DA1-4DDE-84FB-B774EC8E9CB6}" type="datetimeFigureOut">
              <a:rPr lang="sk-SK" smtClean="0"/>
              <a:pPr/>
              <a:t>7. 10. 2019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6ECF-59ED-4DA4-B773-1E4EB4B185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F9FF-0DA1-4DDE-84FB-B774EC8E9CB6}" type="datetimeFigureOut">
              <a:rPr lang="sk-SK" smtClean="0"/>
              <a:pPr/>
              <a:t>7. 10. 2019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6ECF-59ED-4DA4-B773-1E4EB4B185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F9FF-0DA1-4DDE-84FB-B774EC8E9CB6}" type="datetimeFigureOut">
              <a:rPr lang="sk-SK" smtClean="0"/>
              <a:pPr/>
              <a:t>7. 10. 2019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6ECF-59ED-4DA4-B773-1E4EB4B185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F9FF-0DA1-4DDE-84FB-B774EC8E9CB6}" type="datetimeFigureOut">
              <a:rPr lang="sk-SK" smtClean="0"/>
              <a:pPr/>
              <a:t>7. 10. 2019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6ECF-59ED-4DA4-B773-1E4EB4B185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F9FF-0DA1-4DDE-84FB-B774EC8E9CB6}" type="datetimeFigureOut">
              <a:rPr lang="sk-SK" smtClean="0"/>
              <a:pPr/>
              <a:t>7. 10. 2019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6ECF-59ED-4DA4-B773-1E4EB4B185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F9FF-0DA1-4DDE-84FB-B774EC8E9CB6}" type="datetimeFigureOut">
              <a:rPr lang="sk-SK" smtClean="0"/>
              <a:pPr/>
              <a:t>7. 10. 2019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6ECF-59ED-4DA4-B773-1E4EB4B185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F9FF-0DA1-4DDE-84FB-B774EC8E9CB6}" type="datetimeFigureOut">
              <a:rPr lang="sk-SK" smtClean="0"/>
              <a:pPr/>
              <a:t>7. 10. 2019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6ECF-59ED-4DA4-B773-1E4EB4B185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F9FF-0DA1-4DDE-84FB-B774EC8E9CB6}" type="datetimeFigureOut">
              <a:rPr lang="sk-SK" smtClean="0"/>
              <a:pPr/>
              <a:t>7. 10. 2019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6ECF-59ED-4DA4-B773-1E4EB4B185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F9FF-0DA1-4DDE-84FB-B774EC8E9CB6}" type="datetimeFigureOut">
              <a:rPr lang="sk-SK" smtClean="0"/>
              <a:pPr/>
              <a:t>7. 10. 2019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6ECF-59ED-4DA4-B773-1E4EB4B185C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7504" y="116632"/>
            <a:ext cx="8928992" cy="65973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2771800" y="2465020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smtClean="0">
                <a:solidFill>
                  <a:schemeClr val="bg1"/>
                </a:solidFill>
                <a:latin typeface="Century Gothic" pitchFamily="34" charset="0"/>
              </a:rPr>
              <a:t>RECIPES</a:t>
            </a:r>
            <a:endParaRPr lang="sk-SK" sz="6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7504" y="116632"/>
            <a:ext cx="8928992" cy="65973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2195736" y="54868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How to make it:</a:t>
            </a:r>
            <a:endParaRPr lang="sk-SK" sz="4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971600" y="1916832"/>
            <a:ext cx="74888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preheat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the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oven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at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180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degrees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prepar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the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streusel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put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the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flour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oatmeal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sugar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and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cinnamon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on a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dry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pan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and mix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them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together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It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will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take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about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10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minutes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. Let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it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cool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down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for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a bit and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then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add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the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butter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you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prepared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earlier</a:t>
            </a:r>
            <a:endParaRPr lang="sk-SK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mix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yogurt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egg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and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both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kinds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of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sugar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Slowly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add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flour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mixed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with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baking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powder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and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salt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. Bake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for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40-45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minutes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at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170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degrees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sk-SK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7504" y="116632"/>
            <a:ext cx="8928992" cy="6597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2627784" y="2708920"/>
            <a:ext cx="457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chemeClr val="bg1"/>
                </a:solidFill>
                <a:latin typeface="Century Gothic" pitchFamily="34" charset="0"/>
              </a:rPr>
              <a:t>GREEK SALAD</a:t>
            </a:r>
            <a:endParaRPr lang="sk-SK" sz="4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7504" y="116632"/>
            <a:ext cx="8928992" cy="6597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2699792" y="62068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err="1" smtClean="0">
                <a:solidFill>
                  <a:schemeClr val="bg1"/>
                </a:solidFill>
                <a:latin typeface="Century Gothic" pitchFamily="34" charset="0"/>
              </a:rPr>
              <a:t>ingredients</a:t>
            </a:r>
            <a:r>
              <a:rPr lang="sk-SK" sz="4800" b="1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  <a:endParaRPr lang="sk-SK" sz="4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123728" y="2348880"/>
            <a:ext cx="64087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four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large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tomatoes</a:t>
            </a:r>
            <a:endParaRPr lang="sk-SK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one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cucumber</a:t>
            </a:r>
            <a:endParaRPr lang="sk-SK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half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a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red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onion</a:t>
            </a:r>
            <a:endParaRPr lang="sk-SK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16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olives</a:t>
            </a:r>
            <a:endParaRPr lang="sk-SK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one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tsp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dried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oregano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85g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feta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cheese</a:t>
            </a:r>
            <a:endParaRPr lang="sk-SK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4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tbsp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greek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extra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virgin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olive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oil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  <p:pic>
        <p:nvPicPr>
          <p:cNvPr id="3074" name="Picture 2" descr="Výsledok vyhľadávania obrázkov pre dopyt TOMATO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1905000" cy="1905000"/>
          </a:xfrm>
          <a:prstGeom prst="rect">
            <a:avLst/>
          </a:prstGeom>
          <a:noFill/>
        </p:spPr>
      </p:pic>
      <p:pic>
        <p:nvPicPr>
          <p:cNvPr id="3076" name="Picture 4" descr="Výsledok vyhľadávania obrázkov pre dopyt olives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047826"/>
            <a:ext cx="2843808" cy="1810174"/>
          </a:xfrm>
          <a:prstGeom prst="rect">
            <a:avLst/>
          </a:prstGeom>
          <a:noFill/>
        </p:spPr>
      </p:pic>
      <p:pic>
        <p:nvPicPr>
          <p:cNvPr id="3082" name="Picture 10" descr="Výsledok vyhľadávania obrázkov pre dopyt cucumber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9105" y="1412776"/>
            <a:ext cx="3824895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7504" y="116632"/>
            <a:ext cx="8928992" cy="6597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2195736" y="54868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How to make it:</a:t>
            </a:r>
            <a:endParaRPr lang="sk-SK" sz="4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843808" y="278092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put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all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the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ingredients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together</a:t>
            </a:r>
            <a:endParaRPr lang="sk-SK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serve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with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crusty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bread</a:t>
            </a:r>
            <a:endParaRPr lang="sk-SK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107504" y="116632"/>
            <a:ext cx="8928992" cy="65973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1979712" y="2097430"/>
            <a:ext cx="5112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err="1">
                <a:solidFill>
                  <a:schemeClr val="bg1"/>
                </a:solidFill>
                <a:latin typeface="Century Gothic" pitchFamily="34" charset="0"/>
              </a:rPr>
              <a:t>p</a:t>
            </a:r>
            <a:r>
              <a:rPr lang="sk-SK" sz="4400" b="1" dirty="0" err="1" smtClean="0">
                <a:solidFill>
                  <a:schemeClr val="bg1"/>
                </a:solidFill>
                <a:latin typeface="Century Gothic" pitchFamily="34" charset="0"/>
              </a:rPr>
              <a:t>eaceful</a:t>
            </a:r>
            <a:r>
              <a:rPr lang="sk-SK" sz="4400" b="1" dirty="0" smtClean="0">
                <a:solidFill>
                  <a:schemeClr val="bg1"/>
                </a:solidFill>
                <a:latin typeface="Century Gothic" pitchFamily="34" charset="0"/>
              </a:rPr>
              <a:t> pasta </a:t>
            </a:r>
            <a:r>
              <a:rPr lang="sk-SK" sz="4400" b="1" dirty="0" err="1" smtClean="0">
                <a:solidFill>
                  <a:schemeClr val="bg1"/>
                </a:solidFill>
                <a:latin typeface="Century Gothic" pitchFamily="34" charset="0"/>
              </a:rPr>
              <a:t>with</a:t>
            </a:r>
            <a:r>
              <a:rPr lang="sk-SK" sz="4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4400" b="1" dirty="0" err="1" smtClean="0">
                <a:solidFill>
                  <a:schemeClr val="bg1"/>
                </a:solidFill>
                <a:latin typeface="Century Gothic" pitchFamily="34" charset="0"/>
              </a:rPr>
              <a:t>cream</a:t>
            </a:r>
            <a:r>
              <a:rPr lang="sk-SK" sz="4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4400" b="1" dirty="0" err="1" smtClean="0">
                <a:solidFill>
                  <a:schemeClr val="bg1"/>
                </a:solidFill>
                <a:latin typeface="Century Gothic" pitchFamily="34" charset="0"/>
              </a:rPr>
              <a:t>sauce</a:t>
            </a:r>
            <a:r>
              <a:rPr lang="sk-SK" sz="4400" b="1" dirty="0" smtClean="0">
                <a:solidFill>
                  <a:schemeClr val="bg1"/>
                </a:solidFill>
                <a:latin typeface="Century Gothic" pitchFamily="34" charset="0"/>
              </a:rPr>
              <a:t> and meat</a:t>
            </a:r>
            <a:endParaRPr lang="sk-SK" sz="4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107504" y="116632"/>
            <a:ext cx="8928992" cy="65973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2699792" y="62068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err="1" smtClean="0">
                <a:solidFill>
                  <a:schemeClr val="bg1"/>
                </a:solidFill>
                <a:latin typeface="Century Gothic" pitchFamily="34" charset="0"/>
              </a:rPr>
              <a:t>ingredients</a:t>
            </a:r>
            <a:r>
              <a:rPr lang="sk-SK" sz="4800" b="1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  <a:endParaRPr lang="sk-SK" sz="4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915816" y="1916832"/>
            <a:ext cx="30243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p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asta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(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farfalle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c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ream</a:t>
            </a:r>
            <a:endParaRPr lang="sk-SK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baby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spinach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peas/peace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chicken breasts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cashew nuts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parmigiano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  <p:pic>
        <p:nvPicPr>
          <p:cNvPr id="1026" name="Picture 2" descr="Výsledok vyhľadávania obrázkov pre dopyt spinach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229200"/>
            <a:ext cx="2094384" cy="1264534"/>
          </a:xfrm>
          <a:prstGeom prst="rect">
            <a:avLst/>
          </a:prstGeom>
          <a:noFill/>
        </p:spPr>
      </p:pic>
      <p:pic>
        <p:nvPicPr>
          <p:cNvPr id="1030" name="Picture 6" descr="Výsledok vyhľadávania obrázkov pre dopyt peas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039677" cy="1359785"/>
          </a:xfrm>
          <a:prstGeom prst="rect">
            <a:avLst/>
          </a:prstGeom>
          <a:noFill/>
        </p:spPr>
      </p:pic>
      <p:pic>
        <p:nvPicPr>
          <p:cNvPr id="1034" name="Picture 10" descr="Výsledok vyhľadávania obrázkov pre dopyt keshu nuts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84784"/>
            <a:ext cx="2044054" cy="1944216"/>
          </a:xfrm>
          <a:prstGeom prst="rect">
            <a:avLst/>
          </a:prstGeom>
          <a:noFill/>
        </p:spPr>
      </p:pic>
      <p:pic>
        <p:nvPicPr>
          <p:cNvPr id="1036" name="Picture 12" descr="Výsledok vyhľadávania obrázkov pre dopyt chicke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67299" flipH="1">
            <a:off x="683568" y="3284984"/>
            <a:ext cx="1774899" cy="2880320"/>
          </a:xfrm>
          <a:prstGeom prst="rect">
            <a:avLst/>
          </a:prstGeom>
          <a:noFill/>
        </p:spPr>
      </p:pic>
      <p:pic>
        <p:nvPicPr>
          <p:cNvPr id="1038" name="Picture 14" descr="Výsledok vyhľadávania obrázkov pre dopyt parmesan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221088"/>
            <a:ext cx="1893908" cy="2206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107504" y="116632"/>
            <a:ext cx="8928992" cy="65973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2195736" y="54868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How to make it:</a:t>
            </a:r>
            <a:endParaRPr lang="sk-SK" sz="4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331640" y="2060848"/>
            <a:ext cx="6624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p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repare the pasta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sauce: pour the cream, spinach, peas, grated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parmigiano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and cook them all together (also with already prepared meat cut to small pieces)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rest the nuts on a pan and put them on served meal</a:t>
            </a:r>
          </a:p>
          <a:p>
            <a:endParaRPr lang="en-US" sz="2800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sk-SK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7504" y="116632"/>
            <a:ext cx="8928992" cy="65973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2195736" y="2636912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err="1" smtClean="0">
                <a:solidFill>
                  <a:schemeClr val="bg1"/>
                </a:solidFill>
                <a:latin typeface="Century Gothic" pitchFamily="34" charset="0"/>
              </a:rPr>
              <a:t>Yogurt</a:t>
            </a:r>
            <a:r>
              <a:rPr lang="sk-SK" sz="4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4400" b="1" dirty="0" err="1" smtClean="0">
                <a:solidFill>
                  <a:schemeClr val="bg1"/>
                </a:solidFill>
                <a:latin typeface="Century Gothic" pitchFamily="34" charset="0"/>
              </a:rPr>
              <a:t>fruit</a:t>
            </a:r>
            <a:r>
              <a:rPr lang="sk-SK" sz="4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4400" b="1" dirty="0" err="1" smtClean="0">
                <a:solidFill>
                  <a:schemeClr val="bg1"/>
                </a:solidFill>
                <a:latin typeface="Century Gothic" pitchFamily="34" charset="0"/>
              </a:rPr>
              <a:t>cake</a:t>
            </a:r>
            <a:endParaRPr lang="sk-SK" sz="4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7504" y="116632"/>
            <a:ext cx="8928992" cy="65973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2699792" y="62068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err="1" smtClean="0">
                <a:solidFill>
                  <a:schemeClr val="bg1"/>
                </a:solidFill>
                <a:latin typeface="Century Gothic" pitchFamily="34" charset="0"/>
              </a:rPr>
              <a:t>ingredients</a:t>
            </a:r>
            <a:r>
              <a:rPr lang="sk-SK" sz="4800" b="1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  <a:endParaRPr lang="sk-SK" sz="4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55576" y="1916832"/>
            <a:ext cx="39604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BATTER: 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yogurt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– 200ml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one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egg</a:t>
            </a:r>
            <a:endParaRPr lang="sk-SK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b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rown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s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ugar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–</a:t>
            </a:r>
            <a:r>
              <a:rPr lang="sk-SK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80g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flour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– 120g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one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vanilla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sugar</a:t>
            </a:r>
            <a:endParaRPr lang="sk-SK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baking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powder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– 2tsp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a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pinch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of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salt</a:t>
            </a:r>
            <a:endParaRPr lang="sk-SK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fruit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– 400-500g</a:t>
            </a:r>
          </a:p>
          <a:p>
            <a:endParaRPr lang="sk-SK" sz="2400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sk-SK" i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860032" y="1844824"/>
            <a:ext cx="38164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STREUSEL: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butter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– 2tbsp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flour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– 2tbsp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oatmeal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– 2tbsp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brown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sugar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– 2tbsp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ground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cinnamon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– ½                                                                                                                      </a:t>
            </a:r>
            <a:r>
              <a:rPr lang="sk-SK" sz="2400" b="1" dirty="0" err="1" smtClean="0">
                <a:solidFill>
                  <a:schemeClr val="bg1"/>
                </a:solidFill>
                <a:latin typeface="Century Gothic" pitchFamily="34" charset="0"/>
              </a:rPr>
              <a:t>tsp</a:t>
            </a: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 (or more)</a:t>
            </a:r>
          </a:p>
          <a:p>
            <a:endParaRPr lang="sk-SK" sz="2400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sk-SK" sz="2400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sk-SK" sz="2400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sk-SK" dirty="0"/>
          </a:p>
        </p:txBody>
      </p:sp>
      <p:pic>
        <p:nvPicPr>
          <p:cNvPr id="7172" name="Picture 4" descr="Výsledok vyhľadávania obrázkov pre dopyt egg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48680"/>
            <a:ext cx="1814365" cy="1814365"/>
          </a:xfrm>
          <a:prstGeom prst="rect">
            <a:avLst/>
          </a:prstGeom>
          <a:noFill/>
        </p:spPr>
      </p:pic>
      <p:pic>
        <p:nvPicPr>
          <p:cNvPr id="7174" name="Picture 6" descr="Výsledok vyhľadávania obrázkov pre dopyt yogurt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25144"/>
            <a:ext cx="2132856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291</Words>
  <Application>Microsoft Office PowerPoint</Application>
  <PresentationFormat>Prezentácia na obrazovke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ziak</dc:creator>
  <cp:lastModifiedBy>ziak</cp:lastModifiedBy>
  <cp:revision>8</cp:revision>
  <dcterms:created xsi:type="dcterms:W3CDTF">2019-09-23T11:40:44Z</dcterms:created>
  <dcterms:modified xsi:type="dcterms:W3CDTF">2019-10-07T12:18:19Z</dcterms:modified>
</cp:coreProperties>
</file>